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2" r:id="rId1"/>
    <p:sldMasterId id="2147483798" r:id="rId2"/>
  </p:sldMasterIdLst>
  <p:notesMasterIdLst>
    <p:notesMasterId r:id="rId37"/>
  </p:notesMasterIdLst>
  <p:sldIdLst>
    <p:sldId id="256" r:id="rId3"/>
    <p:sldId id="257" r:id="rId4"/>
    <p:sldId id="258" r:id="rId5"/>
    <p:sldId id="269" r:id="rId6"/>
    <p:sldId id="270" r:id="rId7"/>
    <p:sldId id="264" r:id="rId8"/>
    <p:sldId id="301" r:id="rId9"/>
    <p:sldId id="303" r:id="rId10"/>
    <p:sldId id="302" r:id="rId11"/>
    <p:sldId id="273" r:id="rId12"/>
    <p:sldId id="274" r:id="rId13"/>
    <p:sldId id="299" r:id="rId14"/>
    <p:sldId id="276" r:id="rId15"/>
    <p:sldId id="277" r:id="rId16"/>
    <p:sldId id="278" r:id="rId17"/>
    <p:sldId id="279" r:id="rId18"/>
    <p:sldId id="280" r:id="rId19"/>
    <p:sldId id="284" r:id="rId20"/>
    <p:sldId id="285" r:id="rId21"/>
    <p:sldId id="275" r:id="rId22"/>
    <p:sldId id="261" r:id="rId23"/>
    <p:sldId id="289" r:id="rId24"/>
    <p:sldId id="292" r:id="rId25"/>
    <p:sldId id="262" r:id="rId26"/>
    <p:sldId id="296" r:id="rId27"/>
    <p:sldId id="293" r:id="rId28"/>
    <p:sldId id="300" r:id="rId29"/>
    <p:sldId id="297" r:id="rId30"/>
    <p:sldId id="298" r:id="rId31"/>
    <p:sldId id="294" r:id="rId32"/>
    <p:sldId id="295" r:id="rId33"/>
    <p:sldId id="290" r:id="rId34"/>
    <p:sldId id="291" r:id="rId35"/>
    <p:sldId id="263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588D"/>
    <a:srgbClr val="A167A0"/>
    <a:srgbClr val="F7D9BB"/>
    <a:srgbClr val="FFD2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2FDA39-6845-476B-9963-1B82DF533CA1}" v="6" dt="2019-09-25T10:26:41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162" autoAdjust="0"/>
    <p:restoredTop sz="94660"/>
  </p:normalViewPr>
  <p:slideViewPr>
    <p:cSldViewPr snapToGrid="0">
      <p:cViewPr varScale="1">
        <p:scale>
          <a:sx n="94" d="100"/>
          <a:sy n="94" d="100"/>
        </p:scale>
        <p:origin x="2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microsoft.com/office/2016/11/relationships/changesInfo" Target="changesInfos/changesInfo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microsoft.com/office/2015/10/relationships/revisionInfo" Target="revisionInfo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m tsabar" userId="c0af7cfee5e9081f" providerId="LiveId" clId="{4C5C8EBD-0F70-4FEB-8463-11E1770860B4}"/>
    <pc:docChg chg="delSld">
      <pc:chgData name="tom tsabar" userId="c0af7cfee5e9081f" providerId="LiveId" clId="{4C5C8EBD-0F70-4FEB-8463-11E1770860B4}" dt="2019-09-24T18:57:06.418" v="0" actId="2696"/>
      <pc:docMkLst>
        <pc:docMk/>
      </pc:docMkLst>
      <pc:sldChg chg="del">
        <pc:chgData name="tom tsabar" userId="c0af7cfee5e9081f" providerId="LiveId" clId="{4C5C8EBD-0F70-4FEB-8463-11E1770860B4}" dt="2019-09-24T18:57:06.418" v="0" actId="2696"/>
        <pc:sldMkLst>
          <pc:docMk/>
          <pc:sldMk cId="163556595" sldId="272"/>
        </pc:sldMkLst>
      </pc:sldChg>
    </pc:docChg>
  </pc:docChgLst>
  <pc:docChgLst>
    <pc:chgData name="tom tsabar" userId="c0af7cfee5e9081f" providerId="LiveId" clId="{332FDA39-6845-476B-9963-1B82DF533CA1}"/>
    <pc:docChg chg="delSld modSld">
      <pc:chgData name="tom tsabar" userId="c0af7cfee5e9081f" providerId="LiveId" clId="{332FDA39-6845-476B-9963-1B82DF533CA1}" dt="2019-09-25T10:48:29.407" v="139" actId="1076"/>
      <pc:docMkLst>
        <pc:docMk/>
      </pc:docMkLst>
      <pc:sldChg chg="addSp delSp modSp">
        <pc:chgData name="tom tsabar" userId="c0af7cfee5e9081f" providerId="LiveId" clId="{332FDA39-6845-476B-9963-1B82DF533CA1}" dt="2019-09-25T10:25:43.878" v="87" actId="20577"/>
        <pc:sldMkLst>
          <pc:docMk/>
          <pc:sldMk cId="2454503737" sldId="256"/>
        </pc:sldMkLst>
        <pc:spChg chg="add mod">
          <ac:chgData name="tom tsabar" userId="c0af7cfee5e9081f" providerId="LiveId" clId="{332FDA39-6845-476B-9963-1B82DF533CA1}" dt="2019-09-25T10:22:13.641" v="65" actId="1076"/>
          <ac:spMkLst>
            <pc:docMk/>
            <pc:sldMk cId="2454503737" sldId="256"/>
            <ac:spMk id="2" creationId="{1963A1F8-8FB7-4C3E-A314-29D4E7B48DC2}"/>
          </ac:spMkLst>
        </pc:spChg>
        <pc:spChg chg="add del">
          <ac:chgData name="tom tsabar" userId="c0af7cfee5e9081f" providerId="LiveId" clId="{332FDA39-6845-476B-9963-1B82DF533CA1}" dt="2019-09-25T10:23:36.337" v="67" actId="478"/>
          <ac:spMkLst>
            <pc:docMk/>
            <pc:sldMk cId="2454503737" sldId="256"/>
            <ac:spMk id="3" creationId="{23C99F5E-E202-4A06-9BC3-E252E49D93AB}"/>
          </ac:spMkLst>
        </pc:spChg>
        <pc:spChg chg="mod">
          <ac:chgData name="tom tsabar" userId="c0af7cfee5e9081f" providerId="LiveId" clId="{332FDA39-6845-476B-9963-1B82DF533CA1}" dt="2019-09-25T10:25:43.878" v="87" actId="20577"/>
          <ac:spMkLst>
            <pc:docMk/>
            <pc:sldMk cId="2454503737" sldId="256"/>
            <ac:spMk id="8" creationId="{D21E9056-C0ED-437A-8184-0714681AB97E}"/>
          </ac:spMkLst>
        </pc:spChg>
        <pc:graphicFrameChg chg="mod">
          <ac:chgData name="tom tsabar" userId="c0af7cfee5e9081f" providerId="LiveId" clId="{332FDA39-6845-476B-9963-1B82DF533CA1}" dt="2019-09-25T10:24:07.712" v="75" actId="1076"/>
          <ac:graphicFrameMkLst>
            <pc:docMk/>
            <pc:sldMk cId="2454503737" sldId="256"/>
            <ac:graphicFrameMk id="5" creationId="{AD2BB747-C534-44C2-A753-D46F3273214D}"/>
          </ac:graphicFrameMkLst>
        </pc:graphicFrameChg>
        <pc:graphicFrameChg chg="mod">
          <ac:chgData name="tom tsabar" userId="c0af7cfee5e9081f" providerId="LiveId" clId="{332FDA39-6845-476B-9963-1B82DF533CA1}" dt="2019-09-25T10:23:58.384" v="74" actId="1076"/>
          <ac:graphicFrameMkLst>
            <pc:docMk/>
            <pc:sldMk cId="2454503737" sldId="256"/>
            <ac:graphicFrameMk id="6" creationId="{5856F11A-7DCF-4D7C-A2AE-380901D4D5FA}"/>
          </ac:graphicFrameMkLst>
        </pc:graphicFrameChg>
        <pc:graphicFrameChg chg="mod">
          <ac:chgData name="tom tsabar" userId="c0af7cfee5e9081f" providerId="LiveId" clId="{332FDA39-6845-476B-9963-1B82DF533CA1}" dt="2019-09-25T10:23:57.081" v="73" actId="1076"/>
          <ac:graphicFrameMkLst>
            <pc:docMk/>
            <pc:sldMk cId="2454503737" sldId="256"/>
            <ac:graphicFrameMk id="7" creationId="{C0F3D174-F67A-44AD-85DF-FB553CC37FF6}"/>
          </ac:graphicFrameMkLst>
        </pc:graphicFrameChg>
        <pc:picChg chg="add mod">
          <ac:chgData name="tom tsabar" userId="c0af7cfee5e9081f" providerId="LiveId" clId="{332FDA39-6845-476B-9963-1B82DF533CA1}" dt="2019-09-25T10:24:10.896" v="76" actId="1076"/>
          <ac:picMkLst>
            <pc:docMk/>
            <pc:sldMk cId="2454503737" sldId="256"/>
            <ac:picMk id="9" creationId="{E41A69F5-C08E-4941-A663-F100BCCC4427}"/>
          </ac:picMkLst>
        </pc:picChg>
      </pc:sldChg>
      <pc:sldChg chg="modSp">
        <pc:chgData name="tom tsabar" userId="c0af7cfee5e9081f" providerId="LiveId" clId="{332FDA39-6845-476B-9963-1B82DF533CA1}" dt="2019-09-25T10:28:15.712" v="100" actId="20577"/>
        <pc:sldMkLst>
          <pc:docMk/>
          <pc:sldMk cId="2290600240" sldId="257"/>
        </pc:sldMkLst>
        <pc:spChg chg="mod">
          <ac:chgData name="tom tsabar" userId="c0af7cfee5e9081f" providerId="LiveId" clId="{332FDA39-6845-476B-9963-1B82DF533CA1}" dt="2019-09-25T10:28:15.712" v="100" actId="20577"/>
          <ac:spMkLst>
            <pc:docMk/>
            <pc:sldMk cId="2290600240" sldId="257"/>
            <ac:spMk id="34" creationId="{FB675A48-59AB-4FC6-85B0-5EF275DDA2BE}"/>
          </ac:spMkLst>
        </pc:spChg>
      </pc:sldChg>
      <pc:sldChg chg="modSp">
        <pc:chgData name="tom tsabar" userId="c0af7cfee5e9081f" providerId="LiveId" clId="{332FDA39-6845-476B-9963-1B82DF533CA1}" dt="2019-09-25T10:36:14.562" v="125" actId="20577"/>
        <pc:sldMkLst>
          <pc:docMk/>
          <pc:sldMk cId="4137971241" sldId="269"/>
        </pc:sldMkLst>
        <pc:spChg chg="mod">
          <ac:chgData name="tom tsabar" userId="c0af7cfee5e9081f" providerId="LiveId" clId="{332FDA39-6845-476B-9963-1B82DF533CA1}" dt="2019-09-25T10:36:14.562" v="125" actId="20577"/>
          <ac:spMkLst>
            <pc:docMk/>
            <pc:sldMk cId="4137971241" sldId="269"/>
            <ac:spMk id="4" creationId="{C0C82939-A332-4947-8E04-0EEBFC949B7F}"/>
          </ac:spMkLst>
        </pc:spChg>
      </pc:sldChg>
      <pc:sldChg chg="modSp">
        <pc:chgData name="tom tsabar" userId="c0af7cfee5e9081f" providerId="LiveId" clId="{332FDA39-6845-476B-9963-1B82DF533CA1}" dt="2019-09-25T10:40:26.756" v="133" actId="20577"/>
        <pc:sldMkLst>
          <pc:docMk/>
          <pc:sldMk cId="933333363" sldId="270"/>
        </pc:sldMkLst>
        <pc:spChg chg="mod">
          <ac:chgData name="tom tsabar" userId="c0af7cfee5e9081f" providerId="LiveId" clId="{332FDA39-6845-476B-9963-1B82DF533CA1}" dt="2019-09-25T10:40:26.756" v="133" actId="20577"/>
          <ac:spMkLst>
            <pc:docMk/>
            <pc:sldMk cId="933333363" sldId="270"/>
            <ac:spMk id="8" creationId="{AF2B5B4B-C4EB-4FEF-B999-69A85F7A931F}"/>
          </ac:spMkLst>
        </pc:spChg>
      </pc:sldChg>
      <pc:sldChg chg="modSp">
        <pc:chgData name="tom tsabar" userId="c0af7cfee5e9081f" providerId="LiveId" clId="{332FDA39-6845-476B-9963-1B82DF533CA1}" dt="2019-09-25T10:41:38.839" v="135" actId="1076"/>
        <pc:sldMkLst>
          <pc:docMk/>
          <pc:sldMk cId="884804572" sldId="273"/>
        </pc:sldMkLst>
        <pc:picChg chg="mod">
          <ac:chgData name="tom tsabar" userId="c0af7cfee5e9081f" providerId="LiveId" clId="{332FDA39-6845-476B-9963-1B82DF533CA1}" dt="2019-09-25T10:41:38.839" v="135" actId="1076"/>
          <ac:picMkLst>
            <pc:docMk/>
            <pc:sldMk cId="884804572" sldId="273"/>
            <ac:picMk id="10" creationId="{54AB149C-1612-4FAD-90C6-A7AB22091A4F}"/>
          </ac:picMkLst>
        </pc:picChg>
      </pc:sldChg>
      <pc:sldChg chg="modSp">
        <pc:chgData name="tom tsabar" userId="c0af7cfee5e9081f" providerId="LiveId" clId="{332FDA39-6845-476B-9963-1B82DF533CA1}" dt="2019-09-25T10:26:41.403" v="92" actId="20577"/>
        <pc:sldMkLst>
          <pc:docMk/>
          <pc:sldMk cId="703640292" sldId="274"/>
        </pc:sldMkLst>
        <pc:spChg chg="mod">
          <ac:chgData name="tom tsabar" userId="c0af7cfee5e9081f" providerId="LiveId" clId="{332FDA39-6845-476B-9963-1B82DF533CA1}" dt="2019-09-25T10:26:41.403" v="92" actId="20577"/>
          <ac:spMkLst>
            <pc:docMk/>
            <pc:sldMk cId="703640292" sldId="274"/>
            <ac:spMk id="3" creationId="{B8D20E9F-0FA8-4BB9-8213-091C16603F9C}"/>
          </ac:spMkLst>
        </pc:spChg>
      </pc:sldChg>
      <pc:sldChg chg="modSp">
        <pc:chgData name="tom tsabar" userId="c0af7cfee5e9081f" providerId="LiveId" clId="{332FDA39-6845-476B-9963-1B82DF533CA1}" dt="2019-09-25T10:26:24.778" v="90" actId="20577"/>
        <pc:sldMkLst>
          <pc:docMk/>
          <pc:sldMk cId="2395271510" sldId="276"/>
        </pc:sldMkLst>
        <pc:spChg chg="mod">
          <ac:chgData name="tom tsabar" userId="c0af7cfee5e9081f" providerId="LiveId" clId="{332FDA39-6845-476B-9963-1B82DF533CA1}" dt="2019-09-25T10:26:24.778" v="90" actId="20577"/>
          <ac:spMkLst>
            <pc:docMk/>
            <pc:sldMk cId="2395271510" sldId="276"/>
            <ac:spMk id="10" creationId="{6A778FA4-B874-4FD9-890D-3B341824FB35}"/>
          </ac:spMkLst>
        </pc:spChg>
      </pc:sldChg>
      <pc:sldChg chg="modSp">
        <pc:chgData name="tom tsabar" userId="c0af7cfee5e9081f" providerId="LiveId" clId="{332FDA39-6845-476B-9963-1B82DF533CA1}" dt="2019-09-25T10:48:29.407" v="139" actId="1076"/>
        <pc:sldMkLst>
          <pc:docMk/>
          <pc:sldMk cId="4199881693" sldId="279"/>
        </pc:sldMkLst>
        <pc:picChg chg="mod">
          <ac:chgData name="tom tsabar" userId="c0af7cfee5e9081f" providerId="LiveId" clId="{332FDA39-6845-476B-9963-1B82DF533CA1}" dt="2019-09-25T10:48:26.479" v="138" actId="1076"/>
          <ac:picMkLst>
            <pc:docMk/>
            <pc:sldMk cId="4199881693" sldId="279"/>
            <ac:picMk id="4" creationId="{9015FC31-9465-404B-92D2-754482EBF42F}"/>
          </ac:picMkLst>
        </pc:picChg>
        <pc:picChg chg="mod">
          <ac:chgData name="tom tsabar" userId="c0af7cfee5e9081f" providerId="LiveId" clId="{332FDA39-6845-476B-9963-1B82DF533CA1}" dt="2019-09-25T10:48:29.407" v="139" actId="1076"/>
          <ac:picMkLst>
            <pc:docMk/>
            <pc:sldMk cId="4199881693" sldId="279"/>
            <ac:picMk id="7" creationId="{4511C674-7970-41F9-A4C1-0B6388A9D8DD}"/>
          </ac:picMkLst>
        </pc:picChg>
      </pc:sldChg>
      <pc:sldChg chg="del">
        <pc:chgData name="tom tsabar" userId="c0af7cfee5e9081f" providerId="LiveId" clId="{332FDA39-6845-476B-9963-1B82DF533CA1}" dt="2019-09-25T10:43:50.776" v="136" actId="2696"/>
        <pc:sldMkLst>
          <pc:docMk/>
          <pc:sldMk cId="1983318276" sldId="288"/>
        </pc:sldMkLst>
      </pc:sldChg>
    </pc:docChg>
  </pc:docChgLst>
  <pc:docChgLst>
    <pc:chgData name="tom tsabar" userId="c0af7cfee5e9081f" providerId="LiveId" clId="{8BC55D27-F74D-4DF3-BCA9-0985FA2EBD94}"/>
  </pc:docChgLst>
  <pc:docChgLst>
    <pc:chgData name="tom tsabar" userId="c0af7cfee5e9081f" providerId="LiveId" clId="{00BDF572-DEC4-4357-9F0B-CCEDF3521C66}"/>
    <pc:docChg chg="undo custSel addSld modSld sldOrd">
      <pc:chgData name="tom tsabar" userId="c0af7cfee5e9081f" providerId="LiveId" clId="{00BDF572-DEC4-4357-9F0B-CCEDF3521C66}" dt="2019-09-21T17:19:05.591" v="220"/>
      <pc:docMkLst>
        <pc:docMk/>
      </pc:docMkLst>
      <pc:sldChg chg="modSp">
        <pc:chgData name="tom tsabar" userId="c0af7cfee5e9081f" providerId="LiveId" clId="{00BDF572-DEC4-4357-9F0B-CCEDF3521C66}" dt="2019-09-21T13:52:32.393" v="31" actId="20577"/>
        <pc:sldMkLst>
          <pc:docMk/>
          <pc:sldMk cId="2454503737" sldId="256"/>
        </pc:sldMkLst>
        <pc:spChg chg="mod">
          <ac:chgData name="tom tsabar" userId="c0af7cfee5e9081f" providerId="LiveId" clId="{00BDF572-DEC4-4357-9F0B-CCEDF3521C66}" dt="2019-09-21T13:52:32.393" v="31" actId="20577"/>
          <ac:spMkLst>
            <pc:docMk/>
            <pc:sldMk cId="2454503737" sldId="256"/>
            <ac:spMk id="8" creationId="{D21E9056-C0ED-437A-8184-0714681AB97E}"/>
          </ac:spMkLst>
        </pc:spChg>
      </pc:sldChg>
      <pc:sldChg chg="addSp delSp">
        <pc:chgData name="tom tsabar" userId="c0af7cfee5e9081f" providerId="LiveId" clId="{00BDF572-DEC4-4357-9F0B-CCEDF3521C66}" dt="2019-09-21T13:53:52.640" v="64"/>
        <pc:sldMkLst>
          <pc:docMk/>
          <pc:sldMk cId="2290600240" sldId="257"/>
        </pc:sldMkLst>
        <pc:spChg chg="add">
          <ac:chgData name="tom tsabar" userId="c0af7cfee5e9081f" providerId="LiveId" clId="{00BDF572-DEC4-4357-9F0B-CCEDF3521C66}" dt="2019-09-21T13:53:52.640" v="64"/>
          <ac:spMkLst>
            <pc:docMk/>
            <pc:sldMk cId="2290600240" sldId="257"/>
            <ac:spMk id="6" creationId="{230CA1A4-79E8-4694-83BE-8173F56FF277}"/>
          </ac:spMkLst>
        </pc:spChg>
        <pc:spChg chg="del">
          <ac:chgData name="tom tsabar" userId="c0af7cfee5e9081f" providerId="LiveId" clId="{00BDF572-DEC4-4357-9F0B-CCEDF3521C66}" dt="2019-09-21T13:51:28.723" v="8" actId="478"/>
          <ac:spMkLst>
            <pc:docMk/>
            <pc:sldMk cId="2290600240" sldId="257"/>
            <ac:spMk id="8" creationId="{5C6CD920-1A82-4D56-BD9B-348260C6F2CC}"/>
          </ac:spMkLst>
        </pc:spChg>
        <pc:picChg chg="add del">
          <ac:chgData name="tom tsabar" userId="c0af7cfee5e9081f" providerId="LiveId" clId="{00BDF572-DEC4-4357-9F0B-CCEDF3521C66}" dt="2019-09-21T13:53:49.779" v="63"/>
          <ac:picMkLst>
            <pc:docMk/>
            <pc:sldMk cId="2290600240" sldId="257"/>
            <ac:picMk id="2" creationId="{4751C823-9FD6-4CA0-99C0-F0521C101742}"/>
          </ac:picMkLst>
        </pc:picChg>
      </pc:sldChg>
      <pc:sldChg chg="addSp delSp">
        <pc:chgData name="tom tsabar" userId="c0af7cfee5e9081f" providerId="LiveId" clId="{00BDF572-DEC4-4357-9F0B-CCEDF3521C66}" dt="2019-09-21T13:53:55.982" v="65"/>
        <pc:sldMkLst>
          <pc:docMk/>
          <pc:sldMk cId="1968860632" sldId="258"/>
        </pc:sldMkLst>
        <pc:spChg chg="del">
          <ac:chgData name="tom tsabar" userId="c0af7cfee5e9081f" providerId="LiveId" clId="{00BDF572-DEC4-4357-9F0B-CCEDF3521C66}" dt="2019-09-21T13:51:29.653" v="9" actId="478"/>
          <ac:spMkLst>
            <pc:docMk/>
            <pc:sldMk cId="1968860632" sldId="258"/>
            <ac:spMk id="7" creationId="{611256E2-6E8B-4A96-8EDD-452AC55875F1}"/>
          </ac:spMkLst>
        </pc:spChg>
        <pc:spChg chg="add">
          <ac:chgData name="tom tsabar" userId="c0af7cfee5e9081f" providerId="LiveId" clId="{00BDF572-DEC4-4357-9F0B-CCEDF3521C66}" dt="2019-09-21T13:53:55.982" v="65"/>
          <ac:spMkLst>
            <pc:docMk/>
            <pc:sldMk cId="1968860632" sldId="258"/>
            <ac:spMk id="10" creationId="{0F1298FF-C557-48F2-BF4A-E927F24D919B}"/>
          </ac:spMkLst>
        </pc:spChg>
      </pc:sldChg>
      <pc:sldChg chg="addSp delSp">
        <pc:chgData name="tom tsabar" userId="c0af7cfee5e9081f" providerId="LiveId" clId="{00BDF572-DEC4-4357-9F0B-CCEDF3521C66}" dt="2019-09-21T13:54:18.173" v="83"/>
        <pc:sldMkLst>
          <pc:docMk/>
          <pc:sldMk cId="4076791561" sldId="261"/>
        </pc:sldMkLst>
        <pc:spChg chg="del">
          <ac:chgData name="tom tsabar" userId="c0af7cfee5e9081f" providerId="LiveId" clId="{00BDF572-DEC4-4357-9F0B-CCEDF3521C66}" dt="2019-09-21T13:53:14.405" v="46" actId="478"/>
          <ac:spMkLst>
            <pc:docMk/>
            <pc:sldMk cId="4076791561" sldId="261"/>
            <ac:spMk id="5" creationId="{855373E2-076E-48F9-A324-A3ADC710B630}"/>
          </ac:spMkLst>
        </pc:spChg>
        <pc:spChg chg="add">
          <ac:chgData name="tom tsabar" userId="c0af7cfee5e9081f" providerId="LiveId" clId="{00BDF572-DEC4-4357-9F0B-CCEDF3521C66}" dt="2019-09-21T13:54:18.173" v="83"/>
          <ac:spMkLst>
            <pc:docMk/>
            <pc:sldMk cId="4076791561" sldId="261"/>
            <ac:spMk id="6" creationId="{527D64C7-9E48-47B2-B9FB-F70D37DBF7F3}"/>
          </ac:spMkLst>
        </pc:spChg>
      </pc:sldChg>
      <pc:sldChg chg="delSp modTransition">
        <pc:chgData name="tom tsabar" userId="c0af7cfee5e9081f" providerId="LiveId" clId="{00BDF572-DEC4-4357-9F0B-CCEDF3521C66}" dt="2019-09-21T13:54:26.159" v="86"/>
        <pc:sldMkLst>
          <pc:docMk/>
          <pc:sldMk cId="3977002054" sldId="262"/>
        </pc:sldMkLst>
        <pc:spChg chg="del">
          <ac:chgData name="tom tsabar" userId="c0af7cfee5e9081f" providerId="LiveId" clId="{00BDF572-DEC4-4357-9F0B-CCEDF3521C66}" dt="2019-09-21T13:53:20.206" v="49" actId="478"/>
          <ac:spMkLst>
            <pc:docMk/>
            <pc:sldMk cId="3977002054" sldId="262"/>
            <ac:spMk id="7" creationId="{9A606C25-0357-4FBF-B68A-A3C7423C1A3E}"/>
          </ac:spMkLst>
        </pc:spChg>
      </pc:sldChg>
      <pc:sldChg chg="delSp">
        <pc:chgData name="tom tsabar" userId="c0af7cfee5e9081f" providerId="LiveId" clId="{00BDF572-DEC4-4357-9F0B-CCEDF3521C66}" dt="2019-09-21T13:53:43.090" v="61" actId="478"/>
        <pc:sldMkLst>
          <pc:docMk/>
          <pc:sldMk cId="3836476044" sldId="263"/>
        </pc:sldMkLst>
        <pc:spChg chg="del">
          <ac:chgData name="tom tsabar" userId="c0af7cfee5e9081f" providerId="LiveId" clId="{00BDF572-DEC4-4357-9F0B-CCEDF3521C66}" dt="2019-09-21T13:53:43.090" v="61" actId="478"/>
          <ac:spMkLst>
            <pc:docMk/>
            <pc:sldMk cId="3836476044" sldId="263"/>
            <ac:spMk id="5" creationId="{F0B5D345-BCED-4CF7-B932-BEADA59EB01F}"/>
          </ac:spMkLst>
        </pc:spChg>
      </pc:sldChg>
      <pc:sldChg chg="addSp delSp">
        <pc:chgData name="tom tsabar" userId="c0af7cfee5e9081f" providerId="LiveId" clId="{00BDF572-DEC4-4357-9F0B-CCEDF3521C66}" dt="2019-09-21T13:53:59.985" v="68"/>
        <pc:sldMkLst>
          <pc:docMk/>
          <pc:sldMk cId="1988344836" sldId="264"/>
        </pc:sldMkLst>
        <pc:spChg chg="del">
          <ac:chgData name="tom tsabar" userId="c0af7cfee5e9081f" providerId="LiveId" clId="{00BDF572-DEC4-4357-9F0B-CCEDF3521C66}" dt="2019-09-21T13:52:42.527" v="33" actId="478"/>
          <ac:spMkLst>
            <pc:docMk/>
            <pc:sldMk cId="1988344836" sldId="264"/>
            <ac:spMk id="12" creationId="{CD7FF0ED-7AD4-4B2D-B20E-749E0C279B03}"/>
          </ac:spMkLst>
        </pc:spChg>
        <pc:spChg chg="add">
          <ac:chgData name="tom tsabar" userId="c0af7cfee5e9081f" providerId="LiveId" clId="{00BDF572-DEC4-4357-9F0B-CCEDF3521C66}" dt="2019-09-21T13:53:59.985" v="68"/>
          <ac:spMkLst>
            <pc:docMk/>
            <pc:sldMk cId="1988344836" sldId="264"/>
            <ac:spMk id="13" creationId="{FAF48C2E-FD1C-4ECD-9390-CA7A79F22E45}"/>
          </ac:spMkLst>
        </pc:spChg>
      </pc:sldChg>
      <pc:sldChg chg="addSp delSp modSp">
        <pc:chgData name="tom tsabar" userId="c0af7cfee5e9081f" providerId="LiveId" clId="{00BDF572-DEC4-4357-9F0B-CCEDF3521C66}" dt="2019-09-21T13:53:57.882" v="66"/>
        <pc:sldMkLst>
          <pc:docMk/>
          <pc:sldMk cId="4137971241" sldId="269"/>
        </pc:sldMkLst>
        <pc:spChg chg="del mod">
          <ac:chgData name="tom tsabar" userId="c0af7cfee5e9081f" providerId="LiveId" clId="{00BDF572-DEC4-4357-9F0B-CCEDF3521C66}" dt="2019-09-21T13:51:33.239" v="11" actId="478"/>
          <ac:spMkLst>
            <pc:docMk/>
            <pc:sldMk cId="4137971241" sldId="269"/>
            <ac:spMk id="7" creationId="{26E6BF2A-95DC-4968-A514-C937FB3F5651}"/>
          </ac:spMkLst>
        </pc:spChg>
        <pc:spChg chg="add">
          <ac:chgData name="tom tsabar" userId="c0af7cfee5e9081f" providerId="LiveId" clId="{00BDF572-DEC4-4357-9F0B-CCEDF3521C66}" dt="2019-09-21T13:53:57.882" v="66"/>
          <ac:spMkLst>
            <pc:docMk/>
            <pc:sldMk cId="4137971241" sldId="269"/>
            <ac:spMk id="10" creationId="{4583B434-68FA-4FF2-843D-6169B7491022}"/>
          </ac:spMkLst>
        </pc:spChg>
      </pc:sldChg>
      <pc:sldChg chg="addSp delSp">
        <pc:chgData name="tom tsabar" userId="c0af7cfee5e9081f" providerId="LiveId" clId="{00BDF572-DEC4-4357-9F0B-CCEDF3521C66}" dt="2019-09-21T13:53:58.974" v="67"/>
        <pc:sldMkLst>
          <pc:docMk/>
          <pc:sldMk cId="933333363" sldId="270"/>
        </pc:sldMkLst>
        <pc:spChg chg="add">
          <ac:chgData name="tom tsabar" userId="c0af7cfee5e9081f" providerId="LiveId" clId="{00BDF572-DEC4-4357-9F0B-CCEDF3521C66}" dt="2019-09-21T13:53:58.974" v="67"/>
          <ac:spMkLst>
            <pc:docMk/>
            <pc:sldMk cId="933333363" sldId="270"/>
            <ac:spMk id="6" creationId="{BC84993D-11FB-4219-840B-65AC40AF9A39}"/>
          </ac:spMkLst>
        </pc:spChg>
        <pc:spChg chg="del">
          <ac:chgData name="tom tsabar" userId="c0af7cfee5e9081f" providerId="LiveId" clId="{00BDF572-DEC4-4357-9F0B-CCEDF3521C66}" dt="2019-09-21T13:52:40.370" v="32" actId="478"/>
          <ac:spMkLst>
            <pc:docMk/>
            <pc:sldMk cId="933333363" sldId="270"/>
            <ac:spMk id="7" creationId="{6A31C484-E468-445F-A1D1-63718D906C1B}"/>
          </ac:spMkLst>
        </pc:spChg>
      </pc:sldChg>
      <pc:sldChg chg="addSp delSp">
        <pc:chgData name="tom tsabar" userId="c0af7cfee5e9081f" providerId="LiveId" clId="{00BDF572-DEC4-4357-9F0B-CCEDF3521C66}" dt="2019-09-21T13:54:01.993" v="70"/>
        <pc:sldMkLst>
          <pc:docMk/>
          <pc:sldMk cId="884804572" sldId="273"/>
        </pc:sldMkLst>
        <pc:spChg chg="del">
          <ac:chgData name="tom tsabar" userId="c0af7cfee5e9081f" providerId="LiveId" clId="{00BDF572-DEC4-4357-9F0B-CCEDF3521C66}" dt="2019-09-21T13:52:48.483" v="35" actId="478"/>
          <ac:spMkLst>
            <pc:docMk/>
            <pc:sldMk cId="884804572" sldId="273"/>
            <ac:spMk id="7" creationId="{14AD24B9-E81C-4683-BBC2-0E10F6D497F8}"/>
          </ac:spMkLst>
        </pc:spChg>
        <pc:spChg chg="add">
          <ac:chgData name="tom tsabar" userId="c0af7cfee5e9081f" providerId="LiveId" clId="{00BDF572-DEC4-4357-9F0B-CCEDF3521C66}" dt="2019-09-21T13:54:01.993" v="70"/>
          <ac:spMkLst>
            <pc:docMk/>
            <pc:sldMk cId="884804572" sldId="273"/>
            <ac:spMk id="8" creationId="{1C4E0AA9-E4B1-4570-8971-F64BC46BA98F}"/>
          </ac:spMkLst>
        </pc:spChg>
      </pc:sldChg>
      <pc:sldChg chg="addSp delSp">
        <pc:chgData name="tom tsabar" userId="c0af7cfee5e9081f" providerId="LiveId" clId="{00BDF572-DEC4-4357-9F0B-CCEDF3521C66}" dt="2019-09-21T13:55:04.534" v="98"/>
        <pc:sldMkLst>
          <pc:docMk/>
          <pc:sldMk cId="703640292" sldId="274"/>
        </pc:sldMkLst>
        <pc:spChg chg="del">
          <ac:chgData name="tom tsabar" userId="c0af7cfee5e9081f" providerId="LiveId" clId="{00BDF572-DEC4-4357-9F0B-CCEDF3521C66}" dt="2019-09-21T13:52:50.289" v="36" actId="478"/>
          <ac:spMkLst>
            <pc:docMk/>
            <pc:sldMk cId="703640292" sldId="274"/>
            <ac:spMk id="11" creationId="{A600B235-016C-41A6-901A-6AC2857401EB}"/>
          </ac:spMkLst>
        </pc:spChg>
        <pc:spChg chg="add del">
          <ac:chgData name="tom tsabar" userId="c0af7cfee5e9081f" providerId="LiveId" clId="{00BDF572-DEC4-4357-9F0B-CCEDF3521C66}" dt="2019-09-21T13:55:03.832" v="97" actId="478"/>
          <ac:spMkLst>
            <pc:docMk/>
            <pc:sldMk cId="703640292" sldId="274"/>
            <ac:spMk id="12" creationId="{07C2C8CA-2474-42DD-8E25-BEA6ABB5D83F}"/>
          </ac:spMkLst>
        </pc:spChg>
        <pc:spChg chg="add del">
          <ac:chgData name="tom tsabar" userId="c0af7cfee5e9081f" providerId="LiveId" clId="{00BDF572-DEC4-4357-9F0B-CCEDF3521C66}" dt="2019-09-21T13:55:02.939" v="96" actId="478"/>
          <ac:spMkLst>
            <pc:docMk/>
            <pc:sldMk cId="703640292" sldId="274"/>
            <ac:spMk id="13" creationId="{70A510E6-7281-4644-BC05-F4DE88F767EF}"/>
          </ac:spMkLst>
        </pc:spChg>
        <pc:spChg chg="add">
          <ac:chgData name="tom tsabar" userId="c0af7cfee5e9081f" providerId="LiveId" clId="{00BDF572-DEC4-4357-9F0B-CCEDF3521C66}" dt="2019-09-21T13:55:04.534" v="98"/>
          <ac:spMkLst>
            <pc:docMk/>
            <pc:sldMk cId="703640292" sldId="274"/>
            <ac:spMk id="14" creationId="{5E3E328D-F6D1-4239-8DE1-32DBB8783C98}"/>
          </ac:spMkLst>
        </pc:spChg>
      </pc:sldChg>
      <pc:sldChg chg="addSp delSp">
        <pc:chgData name="tom tsabar" userId="c0af7cfee5e9081f" providerId="LiveId" clId="{00BDF572-DEC4-4357-9F0B-CCEDF3521C66}" dt="2019-09-21T13:54:13.488" v="81"/>
        <pc:sldMkLst>
          <pc:docMk/>
          <pc:sldMk cId="2426670783" sldId="275"/>
        </pc:sldMkLst>
        <pc:spChg chg="del">
          <ac:chgData name="tom tsabar" userId="c0af7cfee5e9081f" providerId="LiveId" clId="{00BDF572-DEC4-4357-9F0B-CCEDF3521C66}" dt="2019-09-21T13:53:12.290" v="45" actId="478"/>
          <ac:spMkLst>
            <pc:docMk/>
            <pc:sldMk cId="2426670783" sldId="275"/>
            <ac:spMk id="5" creationId="{DD732337-CA31-42A8-9BFD-7D04271C5C6D}"/>
          </ac:spMkLst>
        </pc:spChg>
        <pc:spChg chg="add">
          <ac:chgData name="tom tsabar" userId="c0af7cfee5e9081f" providerId="LiveId" clId="{00BDF572-DEC4-4357-9F0B-CCEDF3521C66}" dt="2019-09-21T13:54:13.488" v="81"/>
          <ac:spMkLst>
            <pc:docMk/>
            <pc:sldMk cId="2426670783" sldId="275"/>
            <ac:spMk id="6" creationId="{EEB79145-5E5D-4E0A-99CD-A95372B17B18}"/>
          </ac:spMkLst>
        </pc:spChg>
      </pc:sldChg>
      <pc:sldChg chg="addSp delSp">
        <pc:chgData name="tom tsabar" userId="c0af7cfee5e9081f" providerId="LiveId" clId="{00BDF572-DEC4-4357-9F0B-CCEDF3521C66}" dt="2019-09-21T13:54:04.680" v="73"/>
        <pc:sldMkLst>
          <pc:docMk/>
          <pc:sldMk cId="2395271510" sldId="276"/>
        </pc:sldMkLst>
        <pc:spChg chg="del">
          <ac:chgData name="tom tsabar" userId="c0af7cfee5e9081f" providerId="LiveId" clId="{00BDF572-DEC4-4357-9F0B-CCEDF3521C66}" dt="2019-09-21T13:52:55.100" v="38" actId="478"/>
          <ac:spMkLst>
            <pc:docMk/>
            <pc:sldMk cId="2395271510" sldId="276"/>
            <ac:spMk id="5" creationId="{B8B88D81-789C-4FAE-ABDF-4A03CA9796E8}"/>
          </ac:spMkLst>
        </pc:spChg>
        <pc:spChg chg="add">
          <ac:chgData name="tom tsabar" userId="c0af7cfee5e9081f" providerId="LiveId" clId="{00BDF572-DEC4-4357-9F0B-CCEDF3521C66}" dt="2019-09-21T13:54:04.680" v="73"/>
          <ac:spMkLst>
            <pc:docMk/>
            <pc:sldMk cId="2395271510" sldId="276"/>
            <ac:spMk id="6" creationId="{BA7473E4-62A9-4C5E-846E-68B1E1A66AA9}"/>
          </ac:spMkLst>
        </pc:spChg>
      </pc:sldChg>
      <pc:sldChg chg="addSp delSp">
        <pc:chgData name="tom tsabar" userId="c0af7cfee5e9081f" providerId="LiveId" clId="{00BDF572-DEC4-4357-9F0B-CCEDF3521C66}" dt="2019-09-21T13:54:06.163" v="74"/>
        <pc:sldMkLst>
          <pc:docMk/>
          <pc:sldMk cId="876692483" sldId="277"/>
        </pc:sldMkLst>
        <pc:spChg chg="del">
          <ac:chgData name="tom tsabar" userId="c0af7cfee5e9081f" providerId="LiveId" clId="{00BDF572-DEC4-4357-9F0B-CCEDF3521C66}" dt="2019-09-21T13:52:56.862" v="39" actId="478"/>
          <ac:spMkLst>
            <pc:docMk/>
            <pc:sldMk cId="876692483" sldId="277"/>
            <ac:spMk id="10" creationId="{E394D02A-2B23-4AAE-9B1A-1CF181FA36AD}"/>
          </ac:spMkLst>
        </pc:spChg>
        <pc:spChg chg="add">
          <ac:chgData name="tom tsabar" userId="c0af7cfee5e9081f" providerId="LiveId" clId="{00BDF572-DEC4-4357-9F0B-CCEDF3521C66}" dt="2019-09-21T13:54:06.163" v="74"/>
          <ac:spMkLst>
            <pc:docMk/>
            <pc:sldMk cId="876692483" sldId="277"/>
            <ac:spMk id="11" creationId="{A093AB85-BE96-4FD4-875F-8C04A8FECF58}"/>
          </ac:spMkLst>
        </pc:spChg>
      </pc:sldChg>
      <pc:sldChg chg="addSp delSp">
        <pc:chgData name="tom tsabar" userId="c0af7cfee5e9081f" providerId="LiveId" clId="{00BDF572-DEC4-4357-9F0B-CCEDF3521C66}" dt="2019-09-21T13:54:08.748" v="76"/>
        <pc:sldMkLst>
          <pc:docMk/>
          <pc:sldMk cId="1328239248" sldId="278"/>
        </pc:sldMkLst>
        <pc:spChg chg="del">
          <ac:chgData name="tom tsabar" userId="c0af7cfee5e9081f" providerId="LiveId" clId="{00BDF572-DEC4-4357-9F0B-CCEDF3521C66}" dt="2019-09-21T13:53:00.897" v="40" actId="478"/>
          <ac:spMkLst>
            <pc:docMk/>
            <pc:sldMk cId="1328239248" sldId="278"/>
            <ac:spMk id="10" creationId="{F12E4F03-50DD-4B35-9AB9-E8845D264BBE}"/>
          </ac:spMkLst>
        </pc:spChg>
        <pc:spChg chg="add">
          <ac:chgData name="tom tsabar" userId="c0af7cfee5e9081f" providerId="LiveId" clId="{00BDF572-DEC4-4357-9F0B-CCEDF3521C66}" dt="2019-09-21T13:54:08.748" v="76"/>
          <ac:spMkLst>
            <pc:docMk/>
            <pc:sldMk cId="1328239248" sldId="278"/>
            <ac:spMk id="11" creationId="{13D4CC7F-F132-4095-AB3F-3DE490E368BA}"/>
          </ac:spMkLst>
        </pc:spChg>
      </pc:sldChg>
      <pc:sldChg chg="addSp delSp">
        <pc:chgData name="tom tsabar" userId="c0af7cfee5e9081f" providerId="LiveId" clId="{00BDF572-DEC4-4357-9F0B-CCEDF3521C66}" dt="2019-09-21T13:54:09.743" v="77"/>
        <pc:sldMkLst>
          <pc:docMk/>
          <pc:sldMk cId="4199881693" sldId="279"/>
        </pc:sldMkLst>
        <pc:spChg chg="del">
          <ac:chgData name="tom tsabar" userId="c0af7cfee5e9081f" providerId="LiveId" clId="{00BDF572-DEC4-4357-9F0B-CCEDF3521C66}" dt="2019-09-21T13:53:03.721" v="41" actId="478"/>
          <ac:spMkLst>
            <pc:docMk/>
            <pc:sldMk cId="4199881693" sldId="279"/>
            <ac:spMk id="8" creationId="{DCEB6149-7341-412A-90E6-5859AA4AF622}"/>
          </ac:spMkLst>
        </pc:spChg>
        <pc:spChg chg="add">
          <ac:chgData name="tom tsabar" userId="c0af7cfee5e9081f" providerId="LiveId" clId="{00BDF572-DEC4-4357-9F0B-CCEDF3521C66}" dt="2019-09-21T13:54:09.743" v="77"/>
          <ac:spMkLst>
            <pc:docMk/>
            <pc:sldMk cId="4199881693" sldId="279"/>
            <ac:spMk id="10" creationId="{3F994AE1-AEE4-47CE-B0D0-A38A8964A7F0}"/>
          </ac:spMkLst>
        </pc:spChg>
      </pc:sldChg>
      <pc:sldChg chg="addSp delSp">
        <pc:chgData name="tom tsabar" userId="c0af7cfee5e9081f" providerId="LiveId" clId="{00BDF572-DEC4-4357-9F0B-CCEDF3521C66}" dt="2019-09-21T13:54:10.759" v="78"/>
        <pc:sldMkLst>
          <pc:docMk/>
          <pc:sldMk cId="1449851130" sldId="280"/>
        </pc:sldMkLst>
        <pc:spChg chg="del">
          <ac:chgData name="tom tsabar" userId="c0af7cfee5e9081f" providerId="LiveId" clId="{00BDF572-DEC4-4357-9F0B-CCEDF3521C66}" dt="2019-09-21T13:53:06.676" v="42" actId="478"/>
          <ac:spMkLst>
            <pc:docMk/>
            <pc:sldMk cId="1449851130" sldId="280"/>
            <ac:spMk id="6" creationId="{459D27CD-1EBB-4F2F-BF9E-749747543130}"/>
          </ac:spMkLst>
        </pc:spChg>
        <pc:spChg chg="add">
          <ac:chgData name="tom tsabar" userId="c0af7cfee5e9081f" providerId="LiveId" clId="{00BDF572-DEC4-4357-9F0B-CCEDF3521C66}" dt="2019-09-21T13:54:10.759" v="78"/>
          <ac:spMkLst>
            <pc:docMk/>
            <pc:sldMk cId="1449851130" sldId="280"/>
            <ac:spMk id="14" creationId="{46AA1435-3151-44B2-B3F5-74C7216A31AE}"/>
          </ac:spMkLst>
        </pc:spChg>
      </pc:sldChg>
      <pc:sldChg chg="addSp delSp">
        <pc:chgData name="tom tsabar" userId="c0af7cfee5e9081f" providerId="LiveId" clId="{00BDF572-DEC4-4357-9F0B-CCEDF3521C66}" dt="2019-09-21T13:54:11.403" v="79"/>
        <pc:sldMkLst>
          <pc:docMk/>
          <pc:sldMk cId="815186949" sldId="284"/>
        </pc:sldMkLst>
        <pc:spChg chg="del">
          <ac:chgData name="tom tsabar" userId="c0af7cfee5e9081f" providerId="LiveId" clId="{00BDF572-DEC4-4357-9F0B-CCEDF3521C66}" dt="2019-09-21T13:53:08.371" v="43" actId="478"/>
          <ac:spMkLst>
            <pc:docMk/>
            <pc:sldMk cId="815186949" sldId="284"/>
            <ac:spMk id="8" creationId="{30FFA6FA-0532-4962-9E77-4CA94263CEAB}"/>
          </ac:spMkLst>
        </pc:spChg>
        <pc:spChg chg="add">
          <ac:chgData name="tom tsabar" userId="c0af7cfee5e9081f" providerId="LiveId" clId="{00BDF572-DEC4-4357-9F0B-CCEDF3521C66}" dt="2019-09-21T13:54:11.403" v="79"/>
          <ac:spMkLst>
            <pc:docMk/>
            <pc:sldMk cId="815186949" sldId="284"/>
            <ac:spMk id="10" creationId="{0AEA340D-5DF4-4559-A424-30241BD1F477}"/>
          </ac:spMkLst>
        </pc:spChg>
      </pc:sldChg>
      <pc:sldChg chg="addSp delSp">
        <pc:chgData name="tom tsabar" userId="c0af7cfee5e9081f" providerId="LiveId" clId="{00BDF572-DEC4-4357-9F0B-CCEDF3521C66}" dt="2019-09-21T13:54:12.195" v="80"/>
        <pc:sldMkLst>
          <pc:docMk/>
          <pc:sldMk cId="3947206260" sldId="285"/>
        </pc:sldMkLst>
        <pc:spChg chg="del">
          <ac:chgData name="tom tsabar" userId="c0af7cfee5e9081f" providerId="LiveId" clId="{00BDF572-DEC4-4357-9F0B-CCEDF3521C66}" dt="2019-09-21T13:53:10.177" v="44" actId="478"/>
          <ac:spMkLst>
            <pc:docMk/>
            <pc:sldMk cId="3947206260" sldId="285"/>
            <ac:spMk id="7" creationId="{B8FE43FD-DBE4-4DCB-A0BE-0B4D3A2B3955}"/>
          </ac:spMkLst>
        </pc:spChg>
        <pc:spChg chg="add">
          <ac:chgData name="tom tsabar" userId="c0af7cfee5e9081f" providerId="LiveId" clId="{00BDF572-DEC4-4357-9F0B-CCEDF3521C66}" dt="2019-09-21T13:54:12.195" v="80"/>
          <ac:spMkLst>
            <pc:docMk/>
            <pc:sldMk cId="3947206260" sldId="285"/>
            <ac:spMk id="8" creationId="{057A2F1C-B44F-469B-908E-7825EAE3EEB1}"/>
          </ac:spMkLst>
        </pc:spChg>
      </pc:sldChg>
      <pc:sldChg chg="delSp modTransition">
        <pc:chgData name="tom tsabar" userId="c0af7cfee5e9081f" providerId="LiveId" clId="{00BDF572-DEC4-4357-9F0B-CCEDF3521C66}" dt="2019-09-21T13:54:21.500" v="84"/>
        <pc:sldMkLst>
          <pc:docMk/>
          <pc:sldMk cId="467257621" sldId="289"/>
        </pc:sldMkLst>
        <pc:spChg chg="del">
          <ac:chgData name="tom tsabar" userId="c0af7cfee5e9081f" providerId="LiveId" clId="{00BDF572-DEC4-4357-9F0B-CCEDF3521C66}" dt="2019-09-21T13:53:16.564" v="47" actId="478"/>
          <ac:spMkLst>
            <pc:docMk/>
            <pc:sldMk cId="467257621" sldId="289"/>
            <ac:spMk id="7" creationId="{946C6E58-023B-46D9-BBF1-87C62750F67E}"/>
          </ac:spMkLst>
        </pc:spChg>
      </pc:sldChg>
      <pc:sldChg chg="delSp modSp modTransition">
        <pc:chgData name="tom tsabar" userId="c0af7cfee5e9081f" providerId="LiveId" clId="{00BDF572-DEC4-4357-9F0B-CCEDF3521C66}" dt="2019-09-21T13:54:41.190" v="94"/>
        <pc:sldMkLst>
          <pc:docMk/>
          <pc:sldMk cId="1529881549" sldId="290"/>
        </pc:sldMkLst>
        <pc:spChg chg="del mod">
          <ac:chgData name="tom tsabar" userId="c0af7cfee5e9081f" providerId="LiveId" clId="{00BDF572-DEC4-4357-9F0B-CCEDF3521C66}" dt="2019-09-21T13:53:38.758" v="59" actId="478"/>
          <ac:spMkLst>
            <pc:docMk/>
            <pc:sldMk cId="1529881549" sldId="290"/>
            <ac:spMk id="10" creationId="{6EF5BFBF-8ED4-4C31-9583-CB9F05330497}"/>
          </ac:spMkLst>
        </pc:spChg>
      </pc:sldChg>
      <pc:sldChg chg="delSp modTransition">
        <pc:chgData name="tom tsabar" userId="c0af7cfee5e9081f" providerId="LiveId" clId="{00BDF572-DEC4-4357-9F0B-CCEDF3521C66}" dt="2019-09-21T13:54:42.845" v="95"/>
        <pc:sldMkLst>
          <pc:docMk/>
          <pc:sldMk cId="3495225050" sldId="291"/>
        </pc:sldMkLst>
        <pc:spChg chg="del">
          <ac:chgData name="tom tsabar" userId="c0af7cfee5e9081f" providerId="LiveId" clId="{00BDF572-DEC4-4357-9F0B-CCEDF3521C66}" dt="2019-09-21T13:53:40.936" v="60" actId="478"/>
          <ac:spMkLst>
            <pc:docMk/>
            <pc:sldMk cId="3495225050" sldId="291"/>
            <ac:spMk id="10" creationId="{3C100154-9D57-4C5F-89FF-B188DB48CA40}"/>
          </ac:spMkLst>
        </pc:spChg>
      </pc:sldChg>
      <pc:sldChg chg="delSp modTransition">
        <pc:chgData name="tom tsabar" userId="c0af7cfee5e9081f" providerId="LiveId" clId="{00BDF572-DEC4-4357-9F0B-CCEDF3521C66}" dt="2019-09-21T13:54:23.926" v="85"/>
        <pc:sldMkLst>
          <pc:docMk/>
          <pc:sldMk cId="1159375646" sldId="292"/>
        </pc:sldMkLst>
        <pc:spChg chg="del">
          <ac:chgData name="tom tsabar" userId="c0af7cfee5e9081f" providerId="LiveId" clId="{00BDF572-DEC4-4357-9F0B-CCEDF3521C66}" dt="2019-09-21T13:53:18.198" v="48" actId="478"/>
          <ac:spMkLst>
            <pc:docMk/>
            <pc:sldMk cId="1159375646" sldId="292"/>
            <ac:spMk id="15" creationId="{E4AC4B83-5BFC-4FCE-A060-7FED2783F162}"/>
          </ac:spMkLst>
        </pc:spChg>
      </pc:sldChg>
      <pc:sldChg chg="delSp modTransition">
        <pc:chgData name="tom tsabar" userId="c0af7cfee5e9081f" providerId="LiveId" clId="{00BDF572-DEC4-4357-9F0B-CCEDF3521C66}" dt="2019-09-21T13:54:30.216" v="88"/>
        <pc:sldMkLst>
          <pc:docMk/>
          <pc:sldMk cId="1172956289" sldId="293"/>
        </pc:sldMkLst>
        <pc:spChg chg="del">
          <ac:chgData name="tom tsabar" userId="c0af7cfee5e9081f" providerId="LiveId" clId="{00BDF572-DEC4-4357-9F0B-CCEDF3521C66}" dt="2019-09-21T13:53:24.764" v="52" actId="478"/>
          <ac:spMkLst>
            <pc:docMk/>
            <pc:sldMk cId="1172956289" sldId="293"/>
            <ac:spMk id="7" creationId="{078925DD-7FF3-4714-9EB2-CEFFE6072131}"/>
          </ac:spMkLst>
        </pc:spChg>
      </pc:sldChg>
      <pc:sldChg chg="delSp modTransition">
        <pc:chgData name="tom tsabar" userId="c0af7cfee5e9081f" providerId="LiveId" clId="{00BDF572-DEC4-4357-9F0B-CCEDF3521C66}" dt="2019-09-21T13:54:37.111" v="92"/>
        <pc:sldMkLst>
          <pc:docMk/>
          <pc:sldMk cId="3957128190" sldId="294"/>
        </pc:sldMkLst>
        <pc:spChg chg="del">
          <ac:chgData name="tom tsabar" userId="c0af7cfee5e9081f" providerId="LiveId" clId="{00BDF572-DEC4-4357-9F0B-CCEDF3521C66}" dt="2019-09-21T13:53:33.703" v="56" actId="478"/>
          <ac:spMkLst>
            <pc:docMk/>
            <pc:sldMk cId="3957128190" sldId="294"/>
            <ac:spMk id="7" creationId="{DAD4E5A9-FB6A-4673-ABEA-164FA7900B43}"/>
          </ac:spMkLst>
        </pc:spChg>
      </pc:sldChg>
      <pc:sldChg chg="delSp modTransition">
        <pc:chgData name="tom tsabar" userId="c0af7cfee5e9081f" providerId="LiveId" clId="{00BDF572-DEC4-4357-9F0B-CCEDF3521C66}" dt="2019-09-21T13:54:39.080" v="93"/>
        <pc:sldMkLst>
          <pc:docMk/>
          <pc:sldMk cId="717167825" sldId="295"/>
        </pc:sldMkLst>
        <pc:spChg chg="del">
          <ac:chgData name="tom tsabar" userId="c0af7cfee5e9081f" providerId="LiveId" clId="{00BDF572-DEC4-4357-9F0B-CCEDF3521C66}" dt="2019-09-21T13:53:36.446" v="57" actId="478"/>
          <ac:spMkLst>
            <pc:docMk/>
            <pc:sldMk cId="717167825" sldId="295"/>
            <ac:spMk id="8" creationId="{F394747C-4C9E-4AFF-B8A0-C1DC36F5DFD7}"/>
          </ac:spMkLst>
        </pc:spChg>
      </pc:sldChg>
      <pc:sldChg chg="delSp ord modTransition">
        <pc:chgData name="tom tsabar" userId="c0af7cfee5e9081f" providerId="LiveId" clId="{00BDF572-DEC4-4357-9F0B-CCEDF3521C66}" dt="2019-09-21T13:54:28.320" v="87"/>
        <pc:sldMkLst>
          <pc:docMk/>
          <pc:sldMk cId="418257908" sldId="296"/>
        </pc:sldMkLst>
        <pc:spChg chg="del">
          <ac:chgData name="tom tsabar" userId="c0af7cfee5e9081f" providerId="LiveId" clId="{00BDF572-DEC4-4357-9F0B-CCEDF3521C66}" dt="2019-09-21T13:53:22.209" v="51" actId="478"/>
          <ac:spMkLst>
            <pc:docMk/>
            <pc:sldMk cId="418257908" sldId="296"/>
            <ac:spMk id="5" creationId="{21B08811-5CF5-40A6-8242-9D9DDE0BBC0C}"/>
          </ac:spMkLst>
        </pc:spChg>
      </pc:sldChg>
      <pc:sldChg chg="delSp modTransition">
        <pc:chgData name="tom tsabar" userId="c0af7cfee5e9081f" providerId="LiveId" clId="{00BDF572-DEC4-4357-9F0B-CCEDF3521C66}" dt="2019-09-21T13:54:33.781" v="90"/>
        <pc:sldMkLst>
          <pc:docMk/>
          <pc:sldMk cId="3433598253" sldId="297"/>
        </pc:sldMkLst>
        <pc:spChg chg="del">
          <ac:chgData name="tom tsabar" userId="c0af7cfee5e9081f" providerId="LiveId" clId="{00BDF572-DEC4-4357-9F0B-CCEDF3521C66}" dt="2019-09-21T13:53:28.795" v="54" actId="478"/>
          <ac:spMkLst>
            <pc:docMk/>
            <pc:sldMk cId="3433598253" sldId="297"/>
            <ac:spMk id="23" creationId="{F93FBDFB-2815-4253-AF6D-76C56CEB67CF}"/>
          </ac:spMkLst>
        </pc:spChg>
      </pc:sldChg>
      <pc:sldChg chg="delSp modTransition">
        <pc:chgData name="tom tsabar" userId="c0af7cfee5e9081f" providerId="LiveId" clId="{00BDF572-DEC4-4357-9F0B-CCEDF3521C66}" dt="2019-09-21T13:54:35.366" v="91"/>
        <pc:sldMkLst>
          <pc:docMk/>
          <pc:sldMk cId="3834736671" sldId="298"/>
        </pc:sldMkLst>
        <pc:spChg chg="del">
          <ac:chgData name="tom tsabar" userId="c0af7cfee5e9081f" providerId="LiveId" clId="{00BDF572-DEC4-4357-9F0B-CCEDF3521C66}" dt="2019-09-21T13:53:30.698" v="55" actId="478"/>
          <ac:spMkLst>
            <pc:docMk/>
            <pc:sldMk cId="3834736671" sldId="298"/>
            <ac:spMk id="8" creationId="{9A1095BD-2F1D-4590-A8BF-707596D5C108}"/>
          </ac:spMkLst>
        </pc:spChg>
      </pc:sldChg>
      <pc:sldChg chg="addSp delSp">
        <pc:chgData name="tom tsabar" userId="c0af7cfee5e9081f" providerId="LiveId" clId="{00BDF572-DEC4-4357-9F0B-CCEDF3521C66}" dt="2019-09-21T13:54:07.146" v="75"/>
        <pc:sldMkLst>
          <pc:docMk/>
          <pc:sldMk cId="2991665175" sldId="299"/>
        </pc:sldMkLst>
        <pc:spChg chg="del">
          <ac:chgData name="tom tsabar" userId="c0af7cfee5e9081f" providerId="LiveId" clId="{00BDF572-DEC4-4357-9F0B-CCEDF3521C66}" dt="2019-09-21T13:52:53.083" v="37" actId="478"/>
          <ac:spMkLst>
            <pc:docMk/>
            <pc:sldMk cId="2991665175" sldId="299"/>
            <ac:spMk id="5" creationId="{8E5840E7-B79A-4BB3-BED8-B882661A79DD}"/>
          </ac:spMkLst>
        </pc:spChg>
        <pc:spChg chg="add">
          <ac:chgData name="tom tsabar" userId="c0af7cfee5e9081f" providerId="LiveId" clId="{00BDF572-DEC4-4357-9F0B-CCEDF3521C66}" dt="2019-09-21T13:54:07.146" v="75"/>
          <ac:spMkLst>
            <pc:docMk/>
            <pc:sldMk cId="2991665175" sldId="299"/>
            <ac:spMk id="6" creationId="{69DB28F3-3C94-41E3-A3CE-A5A318A92005}"/>
          </ac:spMkLst>
        </pc:spChg>
      </pc:sldChg>
      <pc:sldChg chg="delSp modTransition">
        <pc:chgData name="tom tsabar" userId="c0af7cfee5e9081f" providerId="LiveId" clId="{00BDF572-DEC4-4357-9F0B-CCEDF3521C66}" dt="2019-09-21T13:54:32.150" v="89"/>
        <pc:sldMkLst>
          <pc:docMk/>
          <pc:sldMk cId="3251916552" sldId="300"/>
        </pc:sldMkLst>
        <pc:spChg chg="del">
          <ac:chgData name="tom tsabar" userId="c0af7cfee5e9081f" providerId="LiveId" clId="{00BDF572-DEC4-4357-9F0B-CCEDF3521C66}" dt="2019-09-21T13:53:26.717" v="53" actId="478"/>
          <ac:spMkLst>
            <pc:docMk/>
            <pc:sldMk cId="3251916552" sldId="300"/>
            <ac:spMk id="56" creationId="{15033F08-C20F-455A-ACB1-016481184265}"/>
          </ac:spMkLst>
        </pc:spChg>
      </pc:sldChg>
      <pc:sldChg chg="addSp delSp modSp add">
        <pc:chgData name="tom tsabar" userId="c0af7cfee5e9081f" providerId="LiveId" clId="{00BDF572-DEC4-4357-9F0B-CCEDF3521C66}" dt="2019-09-21T17:18:18.197" v="217"/>
        <pc:sldMkLst>
          <pc:docMk/>
          <pc:sldMk cId="2842534519" sldId="301"/>
        </pc:sldMkLst>
        <pc:spChg chg="del">
          <ac:chgData name="tom tsabar" userId="c0af7cfee5e9081f" providerId="LiveId" clId="{00BDF572-DEC4-4357-9F0B-CCEDF3521C66}" dt="2019-09-21T13:55:21.644" v="109" actId="478"/>
          <ac:spMkLst>
            <pc:docMk/>
            <pc:sldMk cId="2842534519" sldId="301"/>
            <ac:spMk id="2" creationId="{E4DBB69F-1CB1-414E-AC16-832FAA8EB645}"/>
          </ac:spMkLst>
        </pc:spChg>
        <pc:spChg chg="mod">
          <ac:chgData name="tom tsabar" userId="c0af7cfee5e9081f" providerId="LiveId" clId="{00BDF572-DEC4-4357-9F0B-CCEDF3521C66}" dt="2019-09-21T13:55:16.175" v="108" actId="20577"/>
          <ac:spMkLst>
            <pc:docMk/>
            <pc:sldMk cId="2842534519" sldId="301"/>
            <ac:spMk id="9" creationId="{75ACEAA8-1717-4D21-BD8F-911417D7A4E9}"/>
          </ac:spMkLst>
        </pc:spChg>
        <pc:spChg chg="add mod">
          <ac:chgData name="tom tsabar" userId="c0af7cfee5e9081f" providerId="LiveId" clId="{00BDF572-DEC4-4357-9F0B-CCEDF3521C66}" dt="2019-09-21T17:08:52.378" v="162" actId="313"/>
          <ac:spMkLst>
            <pc:docMk/>
            <pc:sldMk cId="2842534519" sldId="301"/>
            <ac:spMk id="10" creationId="{575E01A0-E2C6-4C5B-83C6-0E5467B33C79}"/>
          </ac:spMkLst>
        </pc:spChg>
        <pc:spChg chg="del">
          <ac:chgData name="tom tsabar" userId="c0af7cfee5e9081f" providerId="LiveId" clId="{00BDF572-DEC4-4357-9F0B-CCEDF3521C66}" dt="2019-09-21T13:55:21.644" v="109" actId="478"/>
          <ac:spMkLst>
            <pc:docMk/>
            <pc:sldMk cId="2842534519" sldId="301"/>
            <ac:spMk id="11" creationId="{192416B4-4B1C-4997-8C6D-C4287A951D99}"/>
          </ac:spMkLst>
        </pc:spChg>
        <pc:graphicFrameChg chg="del">
          <ac:chgData name="tom tsabar" userId="c0af7cfee5e9081f" providerId="LiveId" clId="{00BDF572-DEC4-4357-9F0B-CCEDF3521C66}" dt="2019-09-21T13:55:21.644" v="109" actId="478"/>
          <ac:graphicFrameMkLst>
            <pc:docMk/>
            <pc:sldMk cId="2842534519" sldId="301"/>
            <ac:graphicFrameMk id="5" creationId="{950E29C7-6D13-4A0C-A965-8C5F33B13671}"/>
          </ac:graphicFrameMkLst>
        </pc:graphicFrameChg>
        <pc:graphicFrameChg chg="del">
          <ac:chgData name="tom tsabar" userId="c0af7cfee5e9081f" providerId="LiveId" clId="{00BDF572-DEC4-4357-9F0B-CCEDF3521C66}" dt="2019-09-21T13:55:21.644" v="109" actId="478"/>
          <ac:graphicFrameMkLst>
            <pc:docMk/>
            <pc:sldMk cId="2842534519" sldId="301"/>
            <ac:graphicFrameMk id="7" creationId="{F97EE86D-3E98-4A63-BB39-70F1DD0F15E2}"/>
          </ac:graphicFrameMkLst>
        </pc:graphicFrameChg>
        <pc:graphicFrameChg chg="del">
          <ac:chgData name="tom tsabar" userId="c0af7cfee5e9081f" providerId="LiveId" clId="{00BDF572-DEC4-4357-9F0B-CCEDF3521C66}" dt="2019-09-21T13:55:23.201" v="111" actId="478"/>
          <ac:graphicFrameMkLst>
            <pc:docMk/>
            <pc:sldMk cId="2842534519" sldId="301"/>
            <ac:graphicFrameMk id="8" creationId="{5010BF99-2AFB-40B7-A32A-C35F2D350BAC}"/>
          </ac:graphicFrameMkLst>
        </pc:graphicFrameChg>
        <pc:picChg chg="add mod">
          <ac:chgData name="tom tsabar" userId="c0af7cfee5e9081f" providerId="LiveId" clId="{00BDF572-DEC4-4357-9F0B-CCEDF3521C66}" dt="2019-09-21T17:16:40.220" v="216" actId="1076"/>
          <ac:picMkLst>
            <pc:docMk/>
            <pc:sldMk cId="2842534519" sldId="301"/>
            <ac:picMk id="4" creationId="{6B50AB94-93E8-471B-97C5-3CFF13620EB0}"/>
          </ac:picMkLst>
        </pc:picChg>
        <pc:picChg chg="add mod">
          <ac:chgData name="tom tsabar" userId="c0af7cfee5e9081f" providerId="LiveId" clId="{00BDF572-DEC4-4357-9F0B-CCEDF3521C66}" dt="2019-09-21T17:18:18.197" v="217"/>
          <ac:picMkLst>
            <pc:docMk/>
            <pc:sldMk cId="2842534519" sldId="301"/>
            <ac:picMk id="14" creationId="{FFA22F35-B6BD-40BE-A9D0-1696E7C1B492}"/>
          </ac:picMkLst>
        </pc:picChg>
        <pc:picChg chg="add del">
          <ac:chgData name="tom tsabar" userId="c0af7cfee5e9081f" providerId="LiveId" clId="{00BDF572-DEC4-4357-9F0B-CCEDF3521C66}" dt="2019-09-21T17:16:37.295" v="215" actId="478"/>
          <ac:picMkLst>
            <pc:docMk/>
            <pc:sldMk cId="2842534519" sldId="301"/>
            <ac:picMk id="15" creationId="{ADE147C7-AF8A-41FB-A3CD-EE258BE42669}"/>
          </ac:picMkLst>
        </pc:picChg>
        <pc:cxnChg chg="del">
          <ac:chgData name="tom tsabar" userId="c0af7cfee5e9081f" providerId="LiveId" clId="{00BDF572-DEC4-4357-9F0B-CCEDF3521C66}" dt="2019-09-21T13:55:22.561" v="110" actId="478"/>
          <ac:cxnSpMkLst>
            <pc:docMk/>
            <pc:sldMk cId="2842534519" sldId="301"/>
            <ac:cxnSpMk id="12" creationId="{B85B49F9-BC51-4DA4-B8AE-7469B6DF9FDA}"/>
          </ac:cxnSpMkLst>
        </pc:cxnChg>
      </pc:sldChg>
      <pc:sldChg chg="addSp delSp modSp add ord">
        <pc:chgData name="tom tsabar" userId="c0af7cfee5e9081f" providerId="LiveId" clId="{00BDF572-DEC4-4357-9F0B-CCEDF3521C66}" dt="2019-09-21T17:16:09.334" v="198" actId="1076"/>
        <pc:sldMkLst>
          <pc:docMk/>
          <pc:sldMk cId="1510563479" sldId="302"/>
        </pc:sldMkLst>
        <pc:spChg chg="add mod">
          <ac:chgData name="tom tsabar" userId="c0af7cfee5e9081f" providerId="LiveId" clId="{00BDF572-DEC4-4357-9F0B-CCEDF3521C66}" dt="2019-09-21T17:08:39.010" v="143" actId="20577"/>
          <ac:spMkLst>
            <pc:docMk/>
            <pc:sldMk cId="1510563479" sldId="302"/>
            <ac:spMk id="4" creationId="{5CC69D0F-592D-4DFA-92C8-BC166ACDA254}"/>
          </ac:spMkLst>
        </pc:spChg>
        <pc:picChg chg="add del mod">
          <ac:chgData name="tom tsabar" userId="c0af7cfee5e9081f" providerId="LiveId" clId="{00BDF572-DEC4-4357-9F0B-CCEDF3521C66}" dt="2019-09-21T17:15:55.632" v="195" actId="478"/>
          <ac:picMkLst>
            <pc:docMk/>
            <pc:sldMk cId="1510563479" sldId="302"/>
            <ac:picMk id="3" creationId="{165409CF-404C-4B88-903C-09D5D337AA99}"/>
          </ac:picMkLst>
        </pc:picChg>
        <pc:picChg chg="add mod">
          <ac:chgData name="tom tsabar" userId="c0af7cfee5e9081f" providerId="LiveId" clId="{00BDF572-DEC4-4357-9F0B-CCEDF3521C66}" dt="2019-09-21T17:15:57.932" v="196" actId="1076"/>
          <ac:picMkLst>
            <pc:docMk/>
            <pc:sldMk cId="1510563479" sldId="302"/>
            <ac:picMk id="6" creationId="{9579EB9F-879B-46C1-BCF8-7C65C0AAF1FB}"/>
          </ac:picMkLst>
        </pc:picChg>
        <pc:picChg chg="add mod">
          <ac:chgData name="tom tsabar" userId="c0af7cfee5e9081f" providerId="LiveId" clId="{00BDF572-DEC4-4357-9F0B-CCEDF3521C66}" dt="2019-09-21T17:16:09.334" v="198" actId="1076"/>
          <ac:picMkLst>
            <pc:docMk/>
            <pc:sldMk cId="1510563479" sldId="302"/>
            <ac:picMk id="8" creationId="{D4A32250-F6F7-4425-A869-4E414890266A}"/>
          </ac:picMkLst>
        </pc:picChg>
      </pc:sldChg>
      <pc:sldChg chg="addSp delSp modSp add">
        <pc:chgData name="tom tsabar" userId="c0af7cfee5e9081f" providerId="LiveId" clId="{00BDF572-DEC4-4357-9F0B-CCEDF3521C66}" dt="2019-09-21T17:19:05.591" v="220"/>
        <pc:sldMkLst>
          <pc:docMk/>
          <pc:sldMk cId="829081171" sldId="303"/>
        </pc:sldMkLst>
        <pc:picChg chg="mod">
          <ac:chgData name="tom tsabar" userId="c0af7cfee5e9081f" providerId="LiveId" clId="{00BDF572-DEC4-4357-9F0B-CCEDF3521C66}" dt="2019-09-21T17:19:05.591" v="220"/>
          <ac:picMkLst>
            <pc:docMk/>
            <pc:sldMk cId="829081171" sldId="303"/>
            <ac:picMk id="3" creationId="{165409CF-404C-4B88-903C-09D5D337AA99}"/>
          </ac:picMkLst>
        </pc:picChg>
        <pc:picChg chg="add mod">
          <ac:chgData name="tom tsabar" userId="c0af7cfee5e9081f" providerId="LiveId" clId="{00BDF572-DEC4-4357-9F0B-CCEDF3521C66}" dt="2019-09-21T17:18:38.125" v="218"/>
          <ac:picMkLst>
            <pc:docMk/>
            <pc:sldMk cId="829081171" sldId="303"/>
            <ac:picMk id="5" creationId="{E42755A3-0D74-46C4-88AD-465A5CDCB48F}"/>
          </ac:picMkLst>
        </pc:picChg>
        <pc:picChg chg="del">
          <ac:chgData name="tom tsabar" userId="c0af7cfee5e9081f" providerId="LiveId" clId="{00BDF572-DEC4-4357-9F0B-CCEDF3521C66}" dt="2019-09-21T17:12:18.171" v="188" actId="478"/>
          <ac:picMkLst>
            <pc:docMk/>
            <pc:sldMk cId="829081171" sldId="303"/>
            <ac:picMk id="6" creationId="{9579EB9F-879B-46C1-BCF8-7C65C0AAF1FB}"/>
          </ac:picMkLst>
        </pc:picChg>
        <pc:picChg chg="del">
          <ac:chgData name="tom tsabar" userId="c0af7cfee5e9081f" providerId="LiveId" clId="{00BDF572-DEC4-4357-9F0B-CCEDF3521C66}" dt="2019-09-21T17:12:18.431" v="189" actId="478"/>
          <ac:picMkLst>
            <pc:docMk/>
            <pc:sldMk cId="829081171" sldId="303"/>
            <ac:picMk id="8" creationId="{D4A32250-F6F7-4425-A869-4E414890266A}"/>
          </ac:picMkLst>
        </pc:picChg>
      </pc:sldChg>
    </pc:docChg>
  </pc:docChgLst>
  <pc:docChgLst>
    <pc:chgData name="tom tsabar" userId="c0af7cfee5e9081f" providerId="LiveId" clId="{F49F8A52-C66D-414F-802F-8AB37B6A21A5}"/>
    <pc:docChg chg="delSld">
      <pc:chgData name="tom tsabar" userId="c0af7cfee5e9081f" providerId="LiveId" clId="{F49F8A52-C66D-414F-802F-8AB37B6A21A5}" dt="2019-09-21T13:27:33.842" v="3" actId="2696"/>
      <pc:docMkLst>
        <pc:docMk/>
      </pc:docMkLst>
    </pc:docChg>
  </pc:docChgLst>
  <pc:docChgLst>
    <pc:chgData name="tom tsabar" userId="c0af7cfee5e9081f" providerId="LiveId" clId="{80CAA24A-FD8A-4484-88D7-B02EE1E70420}"/>
    <pc:docChg chg="custSel modSld">
      <pc:chgData name="tom tsabar" userId="c0af7cfee5e9081f" providerId="LiveId" clId="{80CAA24A-FD8A-4484-88D7-B02EE1E70420}" dt="2019-09-21T17:27:16.023" v="62"/>
      <pc:docMkLst>
        <pc:docMk/>
      </pc:docMkLst>
      <pc:sldChg chg="modSp">
        <pc:chgData name="tom tsabar" userId="c0af7cfee5e9081f" providerId="LiveId" clId="{80CAA24A-FD8A-4484-88D7-B02EE1E70420}" dt="2019-09-21T17:25:19.178" v="3" actId="20577"/>
        <pc:sldMkLst>
          <pc:docMk/>
          <pc:sldMk cId="2454503737" sldId="256"/>
        </pc:sldMkLst>
        <pc:spChg chg="mod">
          <ac:chgData name="tom tsabar" userId="c0af7cfee5e9081f" providerId="LiveId" clId="{80CAA24A-FD8A-4484-88D7-B02EE1E70420}" dt="2019-09-21T17:25:19.178" v="3" actId="20577"/>
          <ac:spMkLst>
            <pc:docMk/>
            <pc:sldMk cId="2454503737" sldId="256"/>
            <ac:spMk id="8" creationId="{D21E9056-C0ED-437A-8184-0714681AB97E}"/>
          </ac:spMkLst>
        </pc:spChg>
      </pc:sldChg>
      <pc:sldChg chg="addSp delSp">
        <pc:chgData name="tom tsabar" userId="c0af7cfee5e9081f" providerId="LiveId" clId="{80CAA24A-FD8A-4484-88D7-B02EE1E70420}" dt="2019-09-21T17:26:27.870" v="26"/>
        <pc:sldMkLst>
          <pc:docMk/>
          <pc:sldMk cId="2290600240" sldId="257"/>
        </pc:sldMkLst>
        <pc:spChg chg="del">
          <ac:chgData name="tom tsabar" userId="c0af7cfee5e9081f" providerId="LiveId" clId="{80CAA24A-FD8A-4484-88D7-B02EE1E70420}" dt="2019-09-21T17:25:24.195" v="4" actId="478"/>
          <ac:spMkLst>
            <pc:docMk/>
            <pc:sldMk cId="2290600240" sldId="257"/>
            <ac:spMk id="6" creationId="{230CA1A4-79E8-4694-83BE-8173F56FF277}"/>
          </ac:spMkLst>
        </pc:spChg>
        <pc:spChg chg="add">
          <ac:chgData name="tom tsabar" userId="c0af7cfee5e9081f" providerId="LiveId" clId="{80CAA24A-FD8A-4484-88D7-B02EE1E70420}" dt="2019-09-21T17:26:27.870" v="26"/>
          <ac:spMkLst>
            <pc:docMk/>
            <pc:sldMk cId="2290600240" sldId="257"/>
            <ac:spMk id="7" creationId="{A0DE288A-B498-4924-95AB-58F1298A6399}"/>
          </ac:spMkLst>
        </pc:spChg>
      </pc:sldChg>
      <pc:sldChg chg="addSp delSp">
        <pc:chgData name="tom tsabar" userId="c0af7cfee5e9081f" providerId="LiveId" clId="{80CAA24A-FD8A-4484-88D7-B02EE1E70420}" dt="2019-09-21T17:26:30.529" v="27"/>
        <pc:sldMkLst>
          <pc:docMk/>
          <pc:sldMk cId="1968860632" sldId="258"/>
        </pc:sldMkLst>
        <pc:spChg chg="add">
          <ac:chgData name="tom tsabar" userId="c0af7cfee5e9081f" providerId="LiveId" clId="{80CAA24A-FD8A-4484-88D7-B02EE1E70420}" dt="2019-09-21T17:26:30.529" v="27"/>
          <ac:spMkLst>
            <pc:docMk/>
            <pc:sldMk cId="1968860632" sldId="258"/>
            <ac:spMk id="7" creationId="{E87DBAA2-1AA6-4168-A0B3-AE483C2231A1}"/>
          </ac:spMkLst>
        </pc:spChg>
        <pc:spChg chg="del">
          <ac:chgData name="tom tsabar" userId="c0af7cfee5e9081f" providerId="LiveId" clId="{80CAA24A-FD8A-4484-88D7-B02EE1E70420}" dt="2019-09-21T17:25:25.296" v="5" actId="478"/>
          <ac:spMkLst>
            <pc:docMk/>
            <pc:sldMk cId="1968860632" sldId="258"/>
            <ac:spMk id="10" creationId="{0F1298FF-C557-48F2-BF4A-E927F24D919B}"/>
          </ac:spMkLst>
        </pc:spChg>
      </pc:sldChg>
      <pc:sldChg chg="addSp delSp">
        <pc:chgData name="tom tsabar" userId="c0af7cfee5e9081f" providerId="LiveId" clId="{80CAA24A-FD8A-4484-88D7-B02EE1E70420}" dt="2019-09-21T17:26:56.736" v="47"/>
        <pc:sldMkLst>
          <pc:docMk/>
          <pc:sldMk cId="4076791561" sldId="261"/>
        </pc:sldMkLst>
        <pc:spChg chg="add">
          <ac:chgData name="tom tsabar" userId="c0af7cfee5e9081f" providerId="LiveId" clId="{80CAA24A-FD8A-4484-88D7-B02EE1E70420}" dt="2019-09-21T17:26:56.736" v="47"/>
          <ac:spMkLst>
            <pc:docMk/>
            <pc:sldMk cId="4076791561" sldId="261"/>
            <ac:spMk id="5" creationId="{1072648B-1539-4577-98F8-98C992C4A65C}"/>
          </ac:spMkLst>
        </pc:spChg>
        <pc:spChg chg="del">
          <ac:chgData name="tom tsabar" userId="c0af7cfee5e9081f" providerId="LiveId" clId="{80CAA24A-FD8A-4484-88D7-B02EE1E70420}" dt="2019-09-21T17:26:12.263" v="25" actId="478"/>
          <ac:spMkLst>
            <pc:docMk/>
            <pc:sldMk cId="4076791561" sldId="261"/>
            <ac:spMk id="6" creationId="{527D64C7-9E48-47B2-B9FB-F70D37DBF7F3}"/>
          </ac:spMkLst>
        </pc:spChg>
      </pc:sldChg>
      <pc:sldChg chg="addSp">
        <pc:chgData name="tom tsabar" userId="c0af7cfee5e9081f" providerId="LiveId" clId="{80CAA24A-FD8A-4484-88D7-B02EE1E70420}" dt="2019-09-21T17:27:00.657" v="50"/>
        <pc:sldMkLst>
          <pc:docMk/>
          <pc:sldMk cId="3977002054" sldId="262"/>
        </pc:sldMkLst>
        <pc:spChg chg="add">
          <ac:chgData name="tom tsabar" userId="c0af7cfee5e9081f" providerId="LiveId" clId="{80CAA24A-FD8A-4484-88D7-B02EE1E70420}" dt="2019-09-21T17:27:00.657" v="50"/>
          <ac:spMkLst>
            <pc:docMk/>
            <pc:sldMk cId="3977002054" sldId="262"/>
            <ac:spMk id="4" creationId="{FBBE34B0-6DBC-4ADE-AE37-14B8C60CBBF9}"/>
          </ac:spMkLst>
        </pc:spChg>
      </pc:sldChg>
      <pc:sldChg chg="addSp">
        <pc:chgData name="tom tsabar" userId="c0af7cfee5e9081f" providerId="LiveId" clId="{80CAA24A-FD8A-4484-88D7-B02EE1E70420}" dt="2019-09-21T17:27:16.023" v="62"/>
        <pc:sldMkLst>
          <pc:docMk/>
          <pc:sldMk cId="3836476044" sldId="263"/>
        </pc:sldMkLst>
        <pc:spChg chg="add">
          <ac:chgData name="tom tsabar" userId="c0af7cfee5e9081f" providerId="LiveId" clId="{80CAA24A-FD8A-4484-88D7-B02EE1E70420}" dt="2019-09-21T17:27:16.023" v="62"/>
          <ac:spMkLst>
            <pc:docMk/>
            <pc:sldMk cId="3836476044" sldId="263"/>
            <ac:spMk id="5" creationId="{C6722761-384B-446B-BFB7-7FAFC4C86BDF}"/>
          </ac:spMkLst>
        </pc:spChg>
      </pc:sldChg>
      <pc:sldChg chg="addSp delSp">
        <pc:chgData name="tom tsabar" userId="c0af7cfee5e9081f" providerId="LiveId" clId="{80CAA24A-FD8A-4484-88D7-B02EE1E70420}" dt="2019-09-21T17:26:33.697" v="30"/>
        <pc:sldMkLst>
          <pc:docMk/>
          <pc:sldMk cId="1988344836" sldId="264"/>
        </pc:sldMkLst>
        <pc:spChg chg="add">
          <ac:chgData name="tom tsabar" userId="c0af7cfee5e9081f" providerId="LiveId" clId="{80CAA24A-FD8A-4484-88D7-B02EE1E70420}" dt="2019-09-21T17:26:33.697" v="30"/>
          <ac:spMkLst>
            <pc:docMk/>
            <pc:sldMk cId="1988344836" sldId="264"/>
            <ac:spMk id="12" creationId="{BF301492-5854-42EB-B092-56407CBD626D}"/>
          </ac:spMkLst>
        </pc:spChg>
        <pc:spChg chg="del">
          <ac:chgData name="tom tsabar" userId="c0af7cfee5e9081f" providerId="LiveId" clId="{80CAA24A-FD8A-4484-88D7-B02EE1E70420}" dt="2019-09-21T17:25:32.228" v="8" actId="478"/>
          <ac:spMkLst>
            <pc:docMk/>
            <pc:sldMk cId="1988344836" sldId="264"/>
            <ac:spMk id="13" creationId="{FAF48C2E-FD1C-4ECD-9390-CA7A79F22E45}"/>
          </ac:spMkLst>
        </pc:spChg>
      </pc:sldChg>
      <pc:sldChg chg="addSp delSp">
        <pc:chgData name="tom tsabar" userId="c0af7cfee5e9081f" providerId="LiveId" clId="{80CAA24A-FD8A-4484-88D7-B02EE1E70420}" dt="2019-09-21T17:26:31.450" v="28"/>
        <pc:sldMkLst>
          <pc:docMk/>
          <pc:sldMk cId="4137971241" sldId="269"/>
        </pc:sldMkLst>
        <pc:spChg chg="add">
          <ac:chgData name="tom tsabar" userId="c0af7cfee5e9081f" providerId="LiveId" clId="{80CAA24A-FD8A-4484-88D7-B02EE1E70420}" dt="2019-09-21T17:26:31.450" v="28"/>
          <ac:spMkLst>
            <pc:docMk/>
            <pc:sldMk cId="4137971241" sldId="269"/>
            <ac:spMk id="7" creationId="{EE058EF2-2FA0-4C98-B5EF-6926AED531E9}"/>
          </ac:spMkLst>
        </pc:spChg>
        <pc:spChg chg="del">
          <ac:chgData name="tom tsabar" userId="c0af7cfee5e9081f" providerId="LiveId" clId="{80CAA24A-FD8A-4484-88D7-B02EE1E70420}" dt="2019-09-21T17:25:27.516" v="6" actId="478"/>
          <ac:spMkLst>
            <pc:docMk/>
            <pc:sldMk cId="4137971241" sldId="269"/>
            <ac:spMk id="10" creationId="{4583B434-68FA-4FF2-843D-6169B7491022}"/>
          </ac:spMkLst>
        </pc:spChg>
      </pc:sldChg>
      <pc:sldChg chg="addSp delSp">
        <pc:chgData name="tom tsabar" userId="c0af7cfee5e9081f" providerId="LiveId" clId="{80CAA24A-FD8A-4484-88D7-B02EE1E70420}" dt="2019-09-21T17:26:32.467" v="29"/>
        <pc:sldMkLst>
          <pc:docMk/>
          <pc:sldMk cId="933333363" sldId="270"/>
        </pc:sldMkLst>
        <pc:spChg chg="del">
          <ac:chgData name="tom tsabar" userId="c0af7cfee5e9081f" providerId="LiveId" clId="{80CAA24A-FD8A-4484-88D7-B02EE1E70420}" dt="2019-09-21T17:25:29.568" v="7" actId="478"/>
          <ac:spMkLst>
            <pc:docMk/>
            <pc:sldMk cId="933333363" sldId="270"/>
            <ac:spMk id="6" creationId="{BC84993D-11FB-4219-840B-65AC40AF9A39}"/>
          </ac:spMkLst>
        </pc:spChg>
        <pc:spChg chg="add">
          <ac:chgData name="tom tsabar" userId="c0af7cfee5e9081f" providerId="LiveId" clId="{80CAA24A-FD8A-4484-88D7-B02EE1E70420}" dt="2019-09-21T17:26:32.467" v="29"/>
          <ac:spMkLst>
            <pc:docMk/>
            <pc:sldMk cId="933333363" sldId="270"/>
            <ac:spMk id="7" creationId="{FF8523B2-0A56-4379-977B-6FCC59B60DE2}"/>
          </ac:spMkLst>
        </pc:spChg>
      </pc:sldChg>
      <pc:sldChg chg="addSp delSp">
        <pc:chgData name="tom tsabar" userId="c0af7cfee5e9081f" providerId="LiveId" clId="{80CAA24A-FD8A-4484-88D7-B02EE1E70420}" dt="2019-09-21T17:26:41.658" v="35"/>
        <pc:sldMkLst>
          <pc:docMk/>
          <pc:sldMk cId="884804572" sldId="273"/>
        </pc:sldMkLst>
        <pc:spChg chg="add">
          <ac:chgData name="tom tsabar" userId="c0af7cfee5e9081f" providerId="LiveId" clId="{80CAA24A-FD8A-4484-88D7-B02EE1E70420}" dt="2019-09-21T17:26:41.658" v="35"/>
          <ac:spMkLst>
            <pc:docMk/>
            <pc:sldMk cId="884804572" sldId="273"/>
            <ac:spMk id="7" creationId="{2F05CB2B-EF9E-4BCD-887E-82BB8D1D9194}"/>
          </ac:spMkLst>
        </pc:spChg>
        <pc:spChg chg="del">
          <ac:chgData name="tom tsabar" userId="c0af7cfee5e9081f" providerId="LiveId" clId="{80CAA24A-FD8A-4484-88D7-B02EE1E70420}" dt="2019-09-21T17:25:46.429" v="14" actId="478"/>
          <ac:spMkLst>
            <pc:docMk/>
            <pc:sldMk cId="884804572" sldId="273"/>
            <ac:spMk id="8" creationId="{1C4E0AA9-E4B1-4570-8971-F64BC46BA98F}"/>
          </ac:spMkLst>
        </pc:spChg>
      </pc:sldChg>
      <pc:sldChg chg="addSp delSp">
        <pc:chgData name="tom tsabar" userId="c0af7cfee5e9081f" providerId="LiveId" clId="{80CAA24A-FD8A-4484-88D7-B02EE1E70420}" dt="2019-09-21T17:26:42.696" v="36"/>
        <pc:sldMkLst>
          <pc:docMk/>
          <pc:sldMk cId="703640292" sldId="274"/>
        </pc:sldMkLst>
        <pc:spChg chg="add">
          <ac:chgData name="tom tsabar" userId="c0af7cfee5e9081f" providerId="LiveId" clId="{80CAA24A-FD8A-4484-88D7-B02EE1E70420}" dt="2019-09-21T17:26:42.696" v="36"/>
          <ac:spMkLst>
            <pc:docMk/>
            <pc:sldMk cId="703640292" sldId="274"/>
            <ac:spMk id="11" creationId="{9CB53622-B0FF-4B9C-AB57-381B54540CB0}"/>
          </ac:spMkLst>
        </pc:spChg>
        <pc:spChg chg="del">
          <ac:chgData name="tom tsabar" userId="c0af7cfee5e9081f" providerId="LiveId" clId="{80CAA24A-FD8A-4484-88D7-B02EE1E70420}" dt="2019-09-21T17:25:48.726" v="15" actId="478"/>
          <ac:spMkLst>
            <pc:docMk/>
            <pc:sldMk cId="703640292" sldId="274"/>
            <ac:spMk id="14" creationId="{5E3E328D-F6D1-4239-8DE1-32DBB8783C98}"/>
          </ac:spMkLst>
        </pc:spChg>
      </pc:sldChg>
      <pc:sldChg chg="addSp delSp">
        <pc:chgData name="tom tsabar" userId="c0af7cfee5e9081f" providerId="LiveId" clId="{80CAA24A-FD8A-4484-88D7-B02EE1E70420}" dt="2019-09-21T17:26:54.586" v="45"/>
        <pc:sldMkLst>
          <pc:docMk/>
          <pc:sldMk cId="2426670783" sldId="275"/>
        </pc:sldMkLst>
        <pc:spChg chg="add">
          <ac:chgData name="tom tsabar" userId="c0af7cfee5e9081f" providerId="LiveId" clId="{80CAA24A-FD8A-4484-88D7-B02EE1E70420}" dt="2019-09-21T17:26:54.586" v="45"/>
          <ac:spMkLst>
            <pc:docMk/>
            <pc:sldMk cId="2426670783" sldId="275"/>
            <ac:spMk id="5" creationId="{028BD428-9E27-4C4F-8216-6055BF0C80AF}"/>
          </ac:spMkLst>
        </pc:spChg>
        <pc:spChg chg="del">
          <ac:chgData name="tom tsabar" userId="c0af7cfee5e9081f" providerId="LiveId" clId="{80CAA24A-FD8A-4484-88D7-B02EE1E70420}" dt="2019-09-21T17:26:07.782" v="23" actId="478"/>
          <ac:spMkLst>
            <pc:docMk/>
            <pc:sldMk cId="2426670783" sldId="275"/>
            <ac:spMk id="6" creationId="{EEB79145-5E5D-4E0A-99CD-A95372B17B18}"/>
          </ac:spMkLst>
        </pc:spChg>
      </pc:sldChg>
      <pc:sldChg chg="addSp delSp">
        <pc:chgData name="tom tsabar" userId="c0af7cfee5e9081f" providerId="LiveId" clId="{80CAA24A-FD8A-4484-88D7-B02EE1E70420}" dt="2019-09-21T17:26:45.934" v="38"/>
        <pc:sldMkLst>
          <pc:docMk/>
          <pc:sldMk cId="2395271510" sldId="276"/>
        </pc:sldMkLst>
        <pc:spChg chg="add">
          <ac:chgData name="tom tsabar" userId="c0af7cfee5e9081f" providerId="LiveId" clId="{80CAA24A-FD8A-4484-88D7-B02EE1E70420}" dt="2019-09-21T17:26:45.934" v="38"/>
          <ac:spMkLst>
            <pc:docMk/>
            <pc:sldMk cId="2395271510" sldId="276"/>
            <ac:spMk id="5" creationId="{4CC7EB7F-44FA-4DE5-B1B0-23323B51E443}"/>
          </ac:spMkLst>
        </pc:spChg>
        <pc:spChg chg="del">
          <ac:chgData name="tom tsabar" userId="c0af7cfee5e9081f" providerId="LiveId" clId="{80CAA24A-FD8A-4484-88D7-B02EE1E70420}" dt="2019-09-21T17:25:50.929" v="16" actId="478"/>
          <ac:spMkLst>
            <pc:docMk/>
            <pc:sldMk cId="2395271510" sldId="276"/>
            <ac:spMk id="6" creationId="{BA7473E4-62A9-4C5E-846E-68B1E1A66AA9}"/>
          </ac:spMkLst>
        </pc:spChg>
      </pc:sldChg>
      <pc:sldChg chg="addSp delSp">
        <pc:chgData name="tom tsabar" userId="c0af7cfee5e9081f" providerId="LiveId" clId="{80CAA24A-FD8A-4484-88D7-B02EE1E70420}" dt="2019-09-21T17:26:47.330" v="39"/>
        <pc:sldMkLst>
          <pc:docMk/>
          <pc:sldMk cId="876692483" sldId="277"/>
        </pc:sldMkLst>
        <pc:spChg chg="add">
          <ac:chgData name="tom tsabar" userId="c0af7cfee5e9081f" providerId="LiveId" clId="{80CAA24A-FD8A-4484-88D7-B02EE1E70420}" dt="2019-09-21T17:26:47.330" v="39"/>
          <ac:spMkLst>
            <pc:docMk/>
            <pc:sldMk cId="876692483" sldId="277"/>
            <ac:spMk id="10" creationId="{FBABB363-0407-4984-BD40-E6B1BF187E4D}"/>
          </ac:spMkLst>
        </pc:spChg>
        <pc:spChg chg="del">
          <ac:chgData name="tom tsabar" userId="c0af7cfee5e9081f" providerId="LiveId" clId="{80CAA24A-FD8A-4484-88D7-B02EE1E70420}" dt="2019-09-21T17:25:53.272" v="17" actId="478"/>
          <ac:spMkLst>
            <pc:docMk/>
            <pc:sldMk cId="876692483" sldId="277"/>
            <ac:spMk id="11" creationId="{A093AB85-BE96-4FD4-875F-8C04A8FECF58}"/>
          </ac:spMkLst>
        </pc:spChg>
      </pc:sldChg>
      <pc:sldChg chg="addSp delSp">
        <pc:chgData name="tom tsabar" userId="c0af7cfee5e9081f" providerId="LiveId" clId="{80CAA24A-FD8A-4484-88D7-B02EE1E70420}" dt="2019-09-21T17:26:48.569" v="40"/>
        <pc:sldMkLst>
          <pc:docMk/>
          <pc:sldMk cId="1328239248" sldId="278"/>
        </pc:sldMkLst>
        <pc:spChg chg="add">
          <ac:chgData name="tom tsabar" userId="c0af7cfee5e9081f" providerId="LiveId" clId="{80CAA24A-FD8A-4484-88D7-B02EE1E70420}" dt="2019-09-21T17:26:48.569" v="40"/>
          <ac:spMkLst>
            <pc:docMk/>
            <pc:sldMk cId="1328239248" sldId="278"/>
            <ac:spMk id="10" creationId="{F349A27D-F671-4376-A460-A36AB1325D79}"/>
          </ac:spMkLst>
        </pc:spChg>
        <pc:spChg chg="del">
          <ac:chgData name="tom tsabar" userId="c0af7cfee5e9081f" providerId="LiveId" clId="{80CAA24A-FD8A-4484-88D7-B02EE1E70420}" dt="2019-09-21T17:25:56.292" v="18" actId="478"/>
          <ac:spMkLst>
            <pc:docMk/>
            <pc:sldMk cId="1328239248" sldId="278"/>
            <ac:spMk id="11" creationId="{13D4CC7F-F132-4095-AB3F-3DE490E368BA}"/>
          </ac:spMkLst>
        </pc:spChg>
      </pc:sldChg>
      <pc:sldChg chg="addSp delSp">
        <pc:chgData name="tom tsabar" userId="c0af7cfee5e9081f" providerId="LiveId" clId="{80CAA24A-FD8A-4484-88D7-B02EE1E70420}" dt="2019-09-21T17:26:49.830" v="41"/>
        <pc:sldMkLst>
          <pc:docMk/>
          <pc:sldMk cId="4199881693" sldId="279"/>
        </pc:sldMkLst>
        <pc:spChg chg="add">
          <ac:chgData name="tom tsabar" userId="c0af7cfee5e9081f" providerId="LiveId" clId="{80CAA24A-FD8A-4484-88D7-B02EE1E70420}" dt="2019-09-21T17:26:49.830" v="41"/>
          <ac:spMkLst>
            <pc:docMk/>
            <pc:sldMk cId="4199881693" sldId="279"/>
            <ac:spMk id="8" creationId="{7B7F7488-DF17-4836-8035-97D4FEA05DFB}"/>
          </ac:spMkLst>
        </pc:spChg>
        <pc:spChg chg="del">
          <ac:chgData name="tom tsabar" userId="c0af7cfee5e9081f" providerId="LiveId" clId="{80CAA24A-FD8A-4484-88D7-B02EE1E70420}" dt="2019-09-21T17:25:58.655" v="19" actId="478"/>
          <ac:spMkLst>
            <pc:docMk/>
            <pc:sldMk cId="4199881693" sldId="279"/>
            <ac:spMk id="10" creationId="{3F994AE1-AEE4-47CE-B0D0-A38A8964A7F0}"/>
          </ac:spMkLst>
        </pc:spChg>
      </pc:sldChg>
      <pc:sldChg chg="addSp delSp">
        <pc:chgData name="tom tsabar" userId="c0af7cfee5e9081f" providerId="LiveId" clId="{80CAA24A-FD8A-4484-88D7-B02EE1E70420}" dt="2019-09-21T17:26:51.507" v="42"/>
        <pc:sldMkLst>
          <pc:docMk/>
          <pc:sldMk cId="1449851130" sldId="280"/>
        </pc:sldMkLst>
        <pc:spChg chg="del">
          <ac:chgData name="tom tsabar" userId="c0af7cfee5e9081f" providerId="LiveId" clId="{80CAA24A-FD8A-4484-88D7-B02EE1E70420}" dt="2019-09-21T17:26:00.957" v="20" actId="478"/>
          <ac:spMkLst>
            <pc:docMk/>
            <pc:sldMk cId="1449851130" sldId="280"/>
            <ac:spMk id="14" creationId="{46AA1435-3151-44B2-B3F5-74C7216A31AE}"/>
          </ac:spMkLst>
        </pc:spChg>
        <pc:spChg chg="add">
          <ac:chgData name="tom tsabar" userId="c0af7cfee5e9081f" providerId="LiveId" clId="{80CAA24A-FD8A-4484-88D7-B02EE1E70420}" dt="2019-09-21T17:26:51.507" v="42"/>
          <ac:spMkLst>
            <pc:docMk/>
            <pc:sldMk cId="1449851130" sldId="280"/>
            <ac:spMk id="15" creationId="{EFCD798C-6AE4-4BCD-9358-A344FB55666E}"/>
          </ac:spMkLst>
        </pc:spChg>
      </pc:sldChg>
      <pc:sldChg chg="addSp delSp">
        <pc:chgData name="tom tsabar" userId="c0af7cfee5e9081f" providerId="LiveId" clId="{80CAA24A-FD8A-4484-88D7-B02EE1E70420}" dt="2019-09-21T17:26:52.769" v="43"/>
        <pc:sldMkLst>
          <pc:docMk/>
          <pc:sldMk cId="815186949" sldId="284"/>
        </pc:sldMkLst>
        <pc:spChg chg="add">
          <ac:chgData name="tom tsabar" userId="c0af7cfee5e9081f" providerId="LiveId" clId="{80CAA24A-FD8A-4484-88D7-B02EE1E70420}" dt="2019-09-21T17:26:52.769" v="43"/>
          <ac:spMkLst>
            <pc:docMk/>
            <pc:sldMk cId="815186949" sldId="284"/>
            <ac:spMk id="8" creationId="{410B1D53-E58C-4D76-8401-9312253C1614}"/>
          </ac:spMkLst>
        </pc:spChg>
        <pc:spChg chg="del">
          <ac:chgData name="tom tsabar" userId="c0af7cfee5e9081f" providerId="LiveId" clId="{80CAA24A-FD8A-4484-88D7-B02EE1E70420}" dt="2019-09-21T17:26:02.903" v="21" actId="478"/>
          <ac:spMkLst>
            <pc:docMk/>
            <pc:sldMk cId="815186949" sldId="284"/>
            <ac:spMk id="10" creationId="{0AEA340D-5DF4-4559-A424-30241BD1F477}"/>
          </ac:spMkLst>
        </pc:spChg>
      </pc:sldChg>
      <pc:sldChg chg="addSp delSp">
        <pc:chgData name="tom tsabar" userId="c0af7cfee5e9081f" providerId="LiveId" clId="{80CAA24A-FD8A-4484-88D7-B02EE1E70420}" dt="2019-09-21T17:26:53.811" v="44"/>
        <pc:sldMkLst>
          <pc:docMk/>
          <pc:sldMk cId="3947206260" sldId="285"/>
        </pc:sldMkLst>
        <pc:spChg chg="add">
          <ac:chgData name="tom tsabar" userId="c0af7cfee5e9081f" providerId="LiveId" clId="{80CAA24A-FD8A-4484-88D7-B02EE1E70420}" dt="2019-09-21T17:26:53.811" v="44"/>
          <ac:spMkLst>
            <pc:docMk/>
            <pc:sldMk cId="3947206260" sldId="285"/>
            <ac:spMk id="7" creationId="{D2D41015-EB07-4302-B9C2-B7290513E5FD}"/>
          </ac:spMkLst>
        </pc:spChg>
        <pc:spChg chg="del">
          <ac:chgData name="tom tsabar" userId="c0af7cfee5e9081f" providerId="LiveId" clId="{80CAA24A-FD8A-4484-88D7-B02EE1E70420}" dt="2019-09-21T17:26:05.312" v="22" actId="478"/>
          <ac:spMkLst>
            <pc:docMk/>
            <pc:sldMk cId="3947206260" sldId="285"/>
            <ac:spMk id="8" creationId="{057A2F1C-B44F-469B-908E-7825EAE3EEB1}"/>
          </ac:spMkLst>
        </pc:spChg>
      </pc:sldChg>
      <pc:sldChg chg="addSp">
        <pc:chgData name="tom tsabar" userId="c0af7cfee5e9081f" providerId="LiveId" clId="{80CAA24A-FD8A-4484-88D7-B02EE1E70420}" dt="2019-09-21T17:26:57.916" v="48"/>
        <pc:sldMkLst>
          <pc:docMk/>
          <pc:sldMk cId="467257621" sldId="289"/>
        </pc:sldMkLst>
        <pc:spChg chg="add">
          <ac:chgData name="tom tsabar" userId="c0af7cfee5e9081f" providerId="LiveId" clId="{80CAA24A-FD8A-4484-88D7-B02EE1E70420}" dt="2019-09-21T17:26:57.916" v="48"/>
          <ac:spMkLst>
            <pc:docMk/>
            <pc:sldMk cId="467257621" sldId="289"/>
            <ac:spMk id="4" creationId="{A3FF07FA-5D0C-42FC-B58B-2E3D632A7A31}"/>
          </ac:spMkLst>
        </pc:spChg>
      </pc:sldChg>
      <pc:sldChg chg="addSp">
        <pc:chgData name="tom tsabar" userId="c0af7cfee5e9081f" providerId="LiveId" clId="{80CAA24A-FD8A-4484-88D7-B02EE1E70420}" dt="2019-09-21T17:27:13.601" v="60"/>
        <pc:sldMkLst>
          <pc:docMk/>
          <pc:sldMk cId="1529881549" sldId="290"/>
        </pc:sldMkLst>
        <pc:spChg chg="add">
          <ac:chgData name="tom tsabar" userId="c0af7cfee5e9081f" providerId="LiveId" clId="{80CAA24A-FD8A-4484-88D7-B02EE1E70420}" dt="2019-09-21T17:27:13.601" v="60"/>
          <ac:spMkLst>
            <pc:docMk/>
            <pc:sldMk cId="1529881549" sldId="290"/>
            <ac:spMk id="4" creationId="{5FD0E67F-7E3E-430B-93FF-3AD644DE40DE}"/>
          </ac:spMkLst>
        </pc:spChg>
      </pc:sldChg>
      <pc:sldChg chg="addSp">
        <pc:chgData name="tom tsabar" userId="c0af7cfee5e9081f" providerId="LiveId" clId="{80CAA24A-FD8A-4484-88D7-B02EE1E70420}" dt="2019-09-21T17:27:14.459" v="61"/>
        <pc:sldMkLst>
          <pc:docMk/>
          <pc:sldMk cId="3495225050" sldId="291"/>
        </pc:sldMkLst>
        <pc:spChg chg="add">
          <ac:chgData name="tom tsabar" userId="c0af7cfee5e9081f" providerId="LiveId" clId="{80CAA24A-FD8A-4484-88D7-B02EE1E70420}" dt="2019-09-21T17:27:14.459" v="61"/>
          <ac:spMkLst>
            <pc:docMk/>
            <pc:sldMk cId="3495225050" sldId="291"/>
            <ac:spMk id="6" creationId="{0C5B98F4-B962-4794-B2B3-37D4D33E78A7}"/>
          </ac:spMkLst>
        </pc:spChg>
      </pc:sldChg>
      <pc:sldChg chg="addSp">
        <pc:chgData name="tom tsabar" userId="c0af7cfee5e9081f" providerId="LiveId" clId="{80CAA24A-FD8A-4484-88D7-B02EE1E70420}" dt="2019-09-21T17:26:59.089" v="49"/>
        <pc:sldMkLst>
          <pc:docMk/>
          <pc:sldMk cId="1159375646" sldId="292"/>
        </pc:sldMkLst>
        <pc:spChg chg="add">
          <ac:chgData name="tom tsabar" userId="c0af7cfee5e9081f" providerId="LiveId" clId="{80CAA24A-FD8A-4484-88D7-B02EE1E70420}" dt="2019-09-21T17:26:59.089" v="49"/>
          <ac:spMkLst>
            <pc:docMk/>
            <pc:sldMk cId="1159375646" sldId="292"/>
            <ac:spMk id="12" creationId="{B18DA0D5-CB04-4E55-A2EE-1F741E1DBFB0}"/>
          </ac:spMkLst>
        </pc:spChg>
      </pc:sldChg>
      <pc:sldChg chg="addSp">
        <pc:chgData name="tom tsabar" userId="c0af7cfee5e9081f" providerId="LiveId" clId="{80CAA24A-FD8A-4484-88D7-B02EE1E70420}" dt="2019-09-21T17:27:03.128" v="52"/>
        <pc:sldMkLst>
          <pc:docMk/>
          <pc:sldMk cId="1172956289" sldId="293"/>
        </pc:sldMkLst>
        <pc:spChg chg="add">
          <ac:chgData name="tom tsabar" userId="c0af7cfee5e9081f" providerId="LiveId" clId="{80CAA24A-FD8A-4484-88D7-B02EE1E70420}" dt="2019-09-21T17:27:03.128" v="52"/>
          <ac:spMkLst>
            <pc:docMk/>
            <pc:sldMk cId="1172956289" sldId="293"/>
            <ac:spMk id="5" creationId="{194195F3-6F98-4BD6-B7C8-4D304530FE35}"/>
          </ac:spMkLst>
        </pc:spChg>
      </pc:sldChg>
      <pc:sldChg chg="addSp">
        <pc:chgData name="tom tsabar" userId="c0af7cfee5e9081f" providerId="LiveId" clId="{80CAA24A-FD8A-4484-88D7-B02EE1E70420}" dt="2019-09-21T17:27:10.819" v="58"/>
        <pc:sldMkLst>
          <pc:docMk/>
          <pc:sldMk cId="3957128190" sldId="294"/>
        </pc:sldMkLst>
        <pc:spChg chg="add">
          <ac:chgData name="tom tsabar" userId="c0af7cfee5e9081f" providerId="LiveId" clId="{80CAA24A-FD8A-4484-88D7-B02EE1E70420}" dt="2019-09-21T17:27:10.819" v="58"/>
          <ac:spMkLst>
            <pc:docMk/>
            <pc:sldMk cId="3957128190" sldId="294"/>
            <ac:spMk id="5" creationId="{4D5E406B-0A82-4CBC-94E4-8138A601FDA6}"/>
          </ac:spMkLst>
        </pc:spChg>
      </pc:sldChg>
      <pc:sldChg chg="addSp">
        <pc:chgData name="tom tsabar" userId="c0af7cfee5e9081f" providerId="LiveId" clId="{80CAA24A-FD8A-4484-88D7-B02EE1E70420}" dt="2019-09-21T17:27:11.875" v="59"/>
        <pc:sldMkLst>
          <pc:docMk/>
          <pc:sldMk cId="717167825" sldId="295"/>
        </pc:sldMkLst>
        <pc:spChg chg="add">
          <ac:chgData name="tom tsabar" userId="c0af7cfee5e9081f" providerId="LiveId" clId="{80CAA24A-FD8A-4484-88D7-B02EE1E70420}" dt="2019-09-21T17:27:11.875" v="59"/>
          <ac:spMkLst>
            <pc:docMk/>
            <pc:sldMk cId="717167825" sldId="295"/>
            <ac:spMk id="8" creationId="{D7315979-EA9C-4EDF-AC97-FAC63A4EE748}"/>
          </ac:spMkLst>
        </pc:spChg>
      </pc:sldChg>
      <pc:sldChg chg="addSp">
        <pc:chgData name="tom tsabar" userId="c0af7cfee5e9081f" providerId="LiveId" clId="{80CAA24A-FD8A-4484-88D7-B02EE1E70420}" dt="2019-09-21T17:27:01.959" v="51"/>
        <pc:sldMkLst>
          <pc:docMk/>
          <pc:sldMk cId="418257908" sldId="296"/>
        </pc:sldMkLst>
        <pc:spChg chg="add">
          <ac:chgData name="tom tsabar" userId="c0af7cfee5e9081f" providerId="LiveId" clId="{80CAA24A-FD8A-4484-88D7-B02EE1E70420}" dt="2019-09-21T17:27:01.959" v="51"/>
          <ac:spMkLst>
            <pc:docMk/>
            <pc:sldMk cId="418257908" sldId="296"/>
            <ac:spMk id="5" creationId="{D5152127-BBDA-498B-9C26-FD14362E9809}"/>
          </ac:spMkLst>
        </pc:spChg>
      </pc:sldChg>
      <pc:sldChg chg="addSp delSp">
        <pc:chgData name="tom tsabar" userId="c0af7cfee5e9081f" providerId="LiveId" clId="{80CAA24A-FD8A-4484-88D7-B02EE1E70420}" dt="2019-09-21T17:27:09.128" v="56"/>
        <pc:sldMkLst>
          <pc:docMk/>
          <pc:sldMk cId="3433598253" sldId="297"/>
        </pc:sldMkLst>
        <pc:spChg chg="add">
          <ac:chgData name="tom tsabar" userId="c0af7cfee5e9081f" providerId="LiveId" clId="{80CAA24A-FD8A-4484-88D7-B02EE1E70420}" dt="2019-09-21T17:27:06.834" v="54"/>
          <ac:spMkLst>
            <pc:docMk/>
            <pc:sldMk cId="3433598253" sldId="297"/>
            <ac:spMk id="21" creationId="{2AFCB61D-546C-4B4F-92E2-76A06B6A7230}"/>
          </ac:spMkLst>
        </pc:spChg>
        <pc:spChg chg="add del">
          <ac:chgData name="tom tsabar" userId="c0af7cfee5e9081f" providerId="LiveId" clId="{80CAA24A-FD8A-4484-88D7-B02EE1E70420}" dt="2019-09-21T17:27:09.128" v="56"/>
          <ac:spMkLst>
            <pc:docMk/>
            <pc:sldMk cId="3433598253" sldId="297"/>
            <ac:spMk id="23" creationId="{5A38B37C-B5C1-4A4C-B56C-47415E223718}"/>
          </ac:spMkLst>
        </pc:spChg>
      </pc:sldChg>
      <pc:sldChg chg="addSp">
        <pc:chgData name="tom tsabar" userId="c0af7cfee5e9081f" providerId="LiveId" clId="{80CAA24A-FD8A-4484-88D7-B02EE1E70420}" dt="2019-09-21T17:27:10.012" v="57"/>
        <pc:sldMkLst>
          <pc:docMk/>
          <pc:sldMk cId="3834736671" sldId="298"/>
        </pc:sldMkLst>
        <pc:spChg chg="add">
          <ac:chgData name="tom tsabar" userId="c0af7cfee5e9081f" providerId="LiveId" clId="{80CAA24A-FD8A-4484-88D7-B02EE1E70420}" dt="2019-09-21T17:27:10.012" v="57"/>
          <ac:spMkLst>
            <pc:docMk/>
            <pc:sldMk cId="3834736671" sldId="298"/>
            <ac:spMk id="6" creationId="{A6B7C8F8-0A8B-46E5-ABF1-ACAC1F9C446E}"/>
          </ac:spMkLst>
        </pc:spChg>
      </pc:sldChg>
      <pc:sldChg chg="addSp delSp">
        <pc:chgData name="tom tsabar" userId="c0af7cfee5e9081f" providerId="LiveId" clId="{80CAA24A-FD8A-4484-88D7-B02EE1E70420}" dt="2019-09-21T17:26:44.356" v="37"/>
        <pc:sldMkLst>
          <pc:docMk/>
          <pc:sldMk cId="2991665175" sldId="299"/>
        </pc:sldMkLst>
        <pc:spChg chg="add">
          <ac:chgData name="tom tsabar" userId="c0af7cfee5e9081f" providerId="LiveId" clId="{80CAA24A-FD8A-4484-88D7-B02EE1E70420}" dt="2019-09-21T17:26:44.356" v="37"/>
          <ac:spMkLst>
            <pc:docMk/>
            <pc:sldMk cId="2991665175" sldId="299"/>
            <ac:spMk id="5" creationId="{10BA12F9-0D35-4332-B265-4C893BA7DF9F}"/>
          </ac:spMkLst>
        </pc:spChg>
        <pc:spChg chg="del">
          <ac:chgData name="tom tsabar" userId="c0af7cfee5e9081f" providerId="LiveId" clId="{80CAA24A-FD8A-4484-88D7-B02EE1E70420}" dt="2019-09-21T17:25:44.360" v="13" actId="478"/>
          <ac:spMkLst>
            <pc:docMk/>
            <pc:sldMk cId="2991665175" sldId="299"/>
            <ac:spMk id="6" creationId="{69DB28F3-3C94-41E3-A3CE-A5A318A92005}"/>
          </ac:spMkLst>
        </pc:spChg>
      </pc:sldChg>
      <pc:sldChg chg="addSp">
        <pc:chgData name="tom tsabar" userId="c0af7cfee5e9081f" providerId="LiveId" clId="{80CAA24A-FD8A-4484-88D7-B02EE1E70420}" dt="2019-09-21T17:27:05.326" v="53"/>
        <pc:sldMkLst>
          <pc:docMk/>
          <pc:sldMk cId="3251916552" sldId="300"/>
        </pc:sldMkLst>
        <pc:spChg chg="add">
          <ac:chgData name="tom tsabar" userId="c0af7cfee5e9081f" providerId="LiveId" clId="{80CAA24A-FD8A-4484-88D7-B02EE1E70420}" dt="2019-09-21T17:27:05.326" v="53"/>
          <ac:spMkLst>
            <pc:docMk/>
            <pc:sldMk cId="3251916552" sldId="300"/>
            <ac:spMk id="20" creationId="{CEFCA0AF-7F99-4B0D-9E07-194A8229D250}"/>
          </ac:spMkLst>
        </pc:spChg>
      </pc:sldChg>
      <pc:sldChg chg="addSp delSp">
        <pc:chgData name="tom tsabar" userId="c0af7cfee5e9081f" providerId="LiveId" clId="{80CAA24A-FD8A-4484-88D7-B02EE1E70420}" dt="2019-09-21T17:26:36.953" v="32"/>
        <pc:sldMkLst>
          <pc:docMk/>
          <pc:sldMk cId="2842534519" sldId="301"/>
        </pc:sldMkLst>
        <pc:spChg chg="add">
          <ac:chgData name="tom tsabar" userId="c0af7cfee5e9081f" providerId="LiveId" clId="{80CAA24A-FD8A-4484-88D7-B02EE1E70420}" dt="2019-09-21T17:26:36.953" v="32"/>
          <ac:spMkLst>
            <pc:docMk/>
            <pc:sldMk cId="2842534519" sldId="301"/>
            <ac:spMk id="7" creationId="{33B018ED-3B07-44AB-9BF6-3491978F1531}"/>
          </ac:spMkLst>
        </pc:spChg>
        <pc:spChg chg="del">
          <ac:chgData name="tom tsabar" userId="c0af7cfee5e9081f" providerId="LiveId" clId="{80CAA24A-FD8A-4484-88D7-B02EE1E70420}" dt="2019-09-21T17:25:37.130" v="10" actId="478"/>
          <ac:spMkLst>
            <pc:docMk/>
            <pc:sldMk cId="2842534519" sldId="301"/>
            <ac:spMk id="13" creationId="{9A97F8A0-BF7B-4477-9EFB-CA9711F9F3D1}"/>
          </ac:spMkLst>
        </pc:spChg>
      </pc:sldChg>
      <pc:sldChg chg="addSp delSp">
        <pc:chgData name="tom tsabar" userId="c0af7cfee5e9081f" providerId="LiveId" clId="{80CAA24A-FD8A-4484-88D7-B02EE1E70420}" dt="2019-09-21T17:26:40.045" v="34"/>
        <pc:sldMkLst>
          <pc:docMk/>
          <pc:sldMk cId="1510563479" sldId="302"/>
        </pc:sldMkLst>
        <pc:spChg chg="add">
          <ac:chgData name="tom tsabar" userId="c0af7cfee5e9081f" providerId="LiveId" clId="{80CAA24A-FD8A-4484-88D7-B02EE1E70420}" dt="2019-09-21T17:26:40.045" v="34"/>
          <ac:spMkLst>
            <pc:docMk/>
            <pc:sldMk cId="1510563479" sldId="302"/>
            <ac:spMk id="7" creationId="{D482C2AB-F50F-4D89-9DA3-CA59CA7B1E9B}"/>
          </ac:spMkLst>
        </pc:spChg>
        <pc:spChg chg="del">
          <ac:chgData name="tom tsabar" userId="c0af7cfee5e9081f" providerId="LiveId" clId="{80CAA24A-FD8A-4484-88D7-B02EE1E70420}" dt="2019-09-21T17:25:41.866" v="12" actId="478"/>
          <ac:spMkLst>
            <pc:docMk/>
            <pc:sldMk cId="1510563479" sldId="302"/>
            <ac:spMk id="13" creationId="{9A97F8A0-BF7B-4477-9EFB-CA9711F9F3D1}"/>
          </ac:spMkLst>
        </pc:spChg>
      </pc:sldChg>
      <pc:sldChg chg="addSp delSp">
        <pc:chgData name="tom tsabar" userId="c0af7cfee5e9081f" providerId="LiveId" clId="{80CAA24A-FD8A-4484-88D7-B02EE1E70420}" dt="2019-09-21T17:26:38.360" v="33"/>
        <pc:sldMkLst>
          <pc:docMk/>
          <pc:sldMk cId="829081171" sldId="303"/>
        </pc:sldMkLst>
        <pc:spChg chg="add">
          <ac:chgData name="tom tsabar" userId="c0af7cfee5e9081f" providerId="LiveId" clId="{80CAA24A-FD8A-4484-88D7-B02EE1E70420}" dt="2019-09-21T17:26:38.360" v="33"/>
          <ac:spMkLst>
            <pc:docMk/>
            <pc:sldMk cId="829081171" sldId="303"/>
            <ac:spMk id="7" creationId="{39437A60-A9CE-4AA3-9AA3-80EAE6188B66}"/>
          </ac:spMkLst>
        </pc:spChg>
        <pc:spChg chg="del">
          <ac:chgData name="tom tsabar" userId="c0af7cfee5e9081f" providerId="LiveId" clId="{80CAA24A-FD8A-4484-88D7-B02EE1E70420}" dt="2019-09-21T17:25:38.971" v="11" actId="478"/>
          <ac:spMkLst>
            <pc:docMk/>
            <pc:sldMk cId="829081171" sldId="303"/>
            <ac:spMk id="13" creationId="{9A97F8A0-BF7B-4477-9EFB-CA9711F9F3D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E15BFF1-DB1D-42DF-9515-0E843AE747DC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64668C2-9078-4D38-81F8-D69BF89AF31D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17660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55506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66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3383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60300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1773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1168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994877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5203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1040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110258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5941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520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712979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18162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8530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0660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2716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42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208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52641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52953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10707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04153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ADF02-4795-4FF5-8F9A-02D3DC63C2ED}" type="datetimeFigureOut">
              <a:rPr lang="he-IL" smtClean="0"/>
              <a:t>כ"ה/אלול/תשע"ט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BC7ED-E875-4AE5-B714-E3AD638280AF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1342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2.xml"/><Relationship Id="rId6" Type="http://schemas.microsoft.com/office/2017/06/relationships/model3d" Target="../media/model3d3.glb"/><Relationship Id="rId5" Type="http://schemas.openxmlformats.org/officeDocument/2006/relationships/image" Target="../media/image2.png"/><Relationship Id="rId4" Type="http://schemas.microsoft.com/office/2017/06/relationships/model3d" Target="../media/model3d2.glb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microsoft.com/office/2017/06/relationships/model3d" Target="../media/model3d5.glb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microsoft.com/office/2007/relationships/hdphoto" Target="../media/hdphoto6.wdp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7" Type="http://schemas.microsoft.com/office/2007/relationships/hdphoto" Target="../media/hdphoto10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microsoft.com/office/2007/relationships/hdphoto" Target="../media/hdphoto9.wdp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microsoft.com/office/2007/relationships/hdphoto" Target="../media/hdphoto11.wdp"/><Relationship Id="rId11" Type="http://schemas.microsoft.com/office/2007/relationships/hdphoto" Target="../media/hdphoto13.wdp"/><Relationship Id="rId5" Type="http://schemas.openxmlformats.org/officeDocument/2006/relationships/image" Target="../media/image32.png"/><Relationship Id="rId10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5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17.wdp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microsoft.com/office/2017/06/relationships/model3d" Target="../media/model3d6.glb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microsoft.com/office/2017/06/relationships/model3d" Target="../media/model3d7.glb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7/06/relationships/model3d" Target="../media/model3d4.glb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E588D"/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5" name="מודל תלת-ממד 4">
                <a:extLst>
                  <a:ext uri="{FF2B5EF4-FFF2-40B4-BE49-F238E27FC236}">
                    <a16:creationId xmlns:a16="http://schemas.microsoft.com/office/drawing/2014/main" id="{AD2BB747-C534-44C2-A753-D46F3273214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41638658"/>
                  </p:ext>
                </p:extLst>
              </p:nvPr>
            </p:nvGraphicFramePr>
            <p:xfrm>
              <a:off x="1227308" y="1868145"/>
              <a:ext cx="2466493" cy="4161612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466493" cy="4161612"/>
                    </a:xfrm>
                    <a:prstGeom prst="rect">
                      <a:avLst/>
                    </a:prstGeom>
                  </am3d:spPr>
                  <am3d:camera>
                    <am3d:pos x="0" y="0" z="6174924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969" d="1000000"/>
                    <am3d:preTrans dx="2031540" dy="-10689828" dz="894214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5" name="מודל תלת-ממד 4">
                <a:extLst>
                  <a:ext uri="{FF2B5EF4-FFF2-40B4-BE49-F238E27FC236}">
                    <a16:creationId xmlns:a16="http://schemas.microsoft.com/office/drawing/2014/main" id="{AD2BB747-C534-44C2-A753-D46F3273214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7308" y="1868145"/>
                <a:ext cx="2466493" cy="416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" name="מודל תלת-ממד 5">
                <a:extLst>
                  <a:ext uri="{FF2B5EF4-FFF2-40B4-BE49-F238E27FC236}">
                    <a16:creationId xmlns:a16="http://schemas.microsoft.com/office/drawing/2014/main" id="{5856F11A-7DCF-4D7C-A2AE-380901D4D5F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977006"/>
                  </p:ext>
                </p:extLst>
              </p:nvPr>
            </p:nvGraphicFramePr>
            <p:xfrm>
              <a:off x="4694283" y="1736014"/>
              <a:ext cx="2466493" cy="4161612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2466493" cy="4161612"/>
                    </a:xfrm>
                    <a:prstGeom prst="rect">
                      <a:avLst/>
                    </a:prstGeom>
                  </am3d:spPr>
                  <am3d:camera>
                    <am3d:pos x="0" y="0" z="611935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969" d="1000000"/>
                    <am3d:preTrans dx="2031540" dy="-10689828" dz="35380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מודל תלת-ממד 5">
                <a:extLst>
                  <a:ext uri="{FF2B5EF4-FFF2-40B4-BE49-F238E27FC236}">
                    <a16:creationId xmlns:a16="http://schemas.microsoft.com/office/drawing/2014/main" id="{5856F11A-7DCF-4D7C-A2AE-380901D4D5F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94283" y="1736014"/>
                <a:ext cx="2466493" cy="41616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מודל תלת-ממד 6">
                <a:extLst>
                  <a:ext uri="{FF2B5EF4-FFF2-40B4-BE49-F238E27FC236}">
                    <a16:creationId xmlns:a16="http://schemas.microsoft.com/office/drawing/2014/main" id="{C0F3D174-F67A-44AD-85DF-FB553CC37FF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2976638"/>
                  </p:ext>
                </p:extLst>
              </p:nvPr>
            </p:nvGraphicFramePr>
            <p:xfrm>
              <a:off x="8161258" y="1468228"/>
              <a:ext cx="2237938" cy="4466351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2237938" cy="4466351"/>
                    </a:xfrm>
                    <a:prstGeom prst="rect">
                      <a:avLst/>
                    </a:prstGeom>
                  </am3d:spPr>
                  <am3d:camera>
                    <am3d:pos x="0" y="0" z="64048177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769" d="1000000"/>
                    <am3d:preTrans dx="4005512" dy="-17350496" dz="1572285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מודל תלת-ממד 6">
                <a:extLst>
                  <a:ext uri="{FF2B5EF4-FFF2-40B4-BE49-F238E27FC236}">
                    <a16:creationId xmlns:a16="http://schemas.microsoft.com/office/drawing/2014/main" id="{C0F3D174-F67A-44AD-85DF-FB553CC37FF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61258" y="1468228"/>
                <a:ext cx="2237938" cy="4466351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D21E9056-C0ED-437A-8184-0714681AB97E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963A1F8-8FB7-4C3E-A314-29D4E7B48DC2}"/>
              </a:ext>
            </a:extLst>
          </p:cNvPr>
          <p:cNvSpPr txBox="1"/>
          <p:nvPr/>
        </p:nvSpPr>
        <p:spPr>
          <a:xfrm>
            <a:off x="3675215" y="1237396"/>
            <a:ext cx="556804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dirty="0"/>
              <a:t>Tom Tsabar, </a:t>
            </a:r>
            <a:r>
              <a:rPr lang="en-US" sz="2400" dirty="0" err="1"/>
              <a:t>Efi</a:t>
            </a:r>
            <a:r>
              <a:rPr lang="en-US" sz="2400" dirty="0"/>
              <a:t> Fogel and Dan Halperin</a:t>
            </a:r>
            <a:endParaRPr lang="he-IL" sz="2400" dirty="0"/>
          </a:p>
        </p:txBody>
      </p:sp>
      <p:pic>
        <p:nvPicPr>
          <p:cNvPr id="9" name="תמונה 8">
            <a:extLst>
              <a:ext uri="{FF2B5EF4-FFF2-40B4-BE49-F238E27FC236}">
                <a16:creationId xmlns:a16="http://schemas.microsoft.com/office/drawing/2014/main" id="{E41A69F5-C08E-4941-A663-F100BCCC442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858" y="5611946"/>
            <a:ext cx="2594367" cy="110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503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accel="10000" decel="1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37" presetClass="emph" presetSubtype="128" accel="10000" decel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BB69F-1CB1-414E-AC16-832FAA8EB645}"/>
              </a:ext>
            </a:extLst>
          </p:cNvPr>
          <p:cNvSpPr txBox="1"/>
          <p:nvPr/>
        </p:nvSpPr>
        <p:spPr>
          <a:xfrm>
            <a:off x="4749000" y="1757341"/>
            <a:ext cx="269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Covering set approach</a:t>
            </a:r>
            <a:endParaRPr lang="he-IL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C7F19A26-78F7-43CA-9C1E-8C64E344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0192" y="3717649"/>
            <a:ext cx="4811612" cy="1801332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54AB149C-1612-4FAD-90C6-A7AB22091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37" y="2528609"/>
            <a:ext cx="11352680" cy="64539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5CB2B-EF9E-4BCD-887E-82BB8D1D9194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884804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DBB69F-1CB1-414E-AC16-832FAA8EB645}"/>
              </a:ext>
            </a:extLst>
          </p:cNvPr>
          <p:cNvSpPr txBox="1"/>
          <p:nvPr/>
        </p:nvSpPr>
        <p:spPr>
          <a:xfrm>
            <a:off x="4749000" y="1757341"/>
            <a:ext cx="26939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Covering set approach</a:t>
            </a:r>
            <a:endParaRPr lang="he-IL" dirty="0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AAF951AF-AA48-40A9-882C-107BD44F15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385" y="3343156"/>
            <a:ext cx="4752077" cy="17980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C4767E8-5A37-44B6-8970-F6BBB2897EC6}"/>
              </a:ext>
            </a:extLst>
          </p:cNvPr>
          <p:cNvSpPr txBox="1"/>
          <p:nvPr/>
        </p:nvSpPr>
        <p:spPr>
          <a:xfrm>
            <a:off x="7225384" y="2748676"/>
            <a:ext cx="420007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dirty="0"/>
              <a:t>for a valid fixture, the following holds:</a:t>
            </a:r>
            <a:endParaRPr lang="he-IL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D20E9F-0FA8-4BB9-8213-091C16603F9C}"/>
                  </a:ext>
                </a:extLst>
              </p:cNvPr>
              <p:cNvSpPr txBox="1"/>
              <p:nvPr/>
            </p:nvSpPr>
            <p:spPr>
              <a:xfrm>
                <a:off x="-1" y="2727313"/>
                <a:ext cx="6861805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𝑃𝐵𝐺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𝑓𝑎𝑐𝑒𝑡𝑠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𝑐𝑜𝑟𝑟𝑒𝑠𝑝𝑜𝑛𝑑𝑠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𝑝𝑎𝑙𝑚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𝑏𝑜𝑑𝑖𝑒𝑠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𝑎𝑛𝑑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𝑔𝑟𝑖𝑝𝑝𝑒𝑟𝑠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8D20E9F-0FA8-4BB9-8213-091C16603F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727313"/>
                <a:ext cx="6861805" cy="86177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0EE04F-16A7-4F5D-8761-2A56D47586E1}"/>
                  </a:ext>
                </a:extLst>
              </p:cNvPr>
              <p:cNvSpPr txBox="1"/>
              <p:nvPr/>
            </p:nvSpPr>
            <p:spPr>
              <a:xfrm>
                <a:off x="0" y="4156354"/>
                <a:ext cx="5799187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1">
                <a:spAutoFit/>
              </a:bodyPr>
              <a:lstStyle/>
              <a:p>
                <a:pPr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𝑙𝑒𝑡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𝑏𝑒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𝑢𝑛𝑖𝑡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𝑜𝑝𝑒𝑛</m:t>
                      </m:r>
                    </m:oMath>
                  </m:oMathPara>
                </a14:m>
                <a:endParaRPr lang="en-US" sz="2800" b="0" i="1" dirty="0">
                  <a:latin typeface="Cambria Math" panose="02040503050406030204" pitchFamily="18" charset="0"/>
                </a:endParaRPr>
              </a:p>
              <a:p>
                <a:pPr lvl="2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𝑒𝑚𝑖𝑠𝑝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𝑒𝑟𝑒𝑠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𝑐𝑜𝑟𝑟𝑒𝑠𝑝𝑜𝑛𝑑𝑠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𝑡𝑜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he-IL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C0EE04F-16A7-4F5D-8761-2A56D47586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56354"/>
                <a:ext cx="5799187" cy="8617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9CB53622-B0FF-4B9C-AB57-381B54540CB0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703640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Reservation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מודל תלת-ממד 3">
                <a:extLst>
                  <a:ext uri="{FF2B5EF4-FFF2-40B4-BE49-F238E27FC236}">
                    <a16:creationId xmlns:a16="http://schemas.microsoft.com/office/drawing/2014/main" id="{E890688D-6EB7-45CC-8897-5B90687C857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72693060"/>
                  </p:ext>
                </p:extLst>
              </p:nvPr>
            </p:nvGraphicFramePr>
            <p:xfrm>
              <a:off x="4319934" y="2317539"/>
              <a:ext cx="3552130" cy="355213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552130" cy="3552131"/>
                    </a:xfrm>
                    <a:prstGeom prst="rect">
                      <a:avLst/>
                    </a:prstGeom>
                  </am3d:spPr>
                  <am3d:camera>
                    <am3d:pos x="0" y="0" z="8146920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500000" d="1000000"/>
                    <am3d:preTrans dx="0" dy="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1177699" ay="-2630844" az="-83269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מודל תלת-ממד 3">
                <a:extLst>
                  <a:ext uri="{FF2B5EF4-FFF2-40B4-BE49-F238E27FC236}">
                    <a16:creationId xmlns:a16="http://schemas.microsoft.com/office/drawing/2014/main" id="{E890688D-6EB7-45CC-8897-5B90687C857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19934" y="2317539"/>
                <a:ext cx="3552130" cy="3552131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10BA12F9-0D35-4332-B265-4C893BA7DF9F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299166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778FA4-B874-4FD9-890D-3B341824FB35}"/>
              </a:ext>
            </a:extLst>
          </p:cNvPr>
          <p:cNvSpPr txBox="1"/>
          <p:nvPr/>
        </p:nvSpPr>
        <p:spPr>
          <a:xfrm>
            <a:off x="1653318" y="1895143"/>
            <a:ext cx="8885361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Generate the defined fixture for a given polyhedron if exists.</a:t>
            </a:r>
          </a:p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Minimize the number of fingers.</a:t>
            </a:r>
          </a:p>
          <a:p>
            <a:pPr lvl="0">
              <a:lnSpc>
                <a:spcPct val="150000"/>
              </a:lnSpc>
            </a:pP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7EB7F-44FA-4DE5-B1B0-23323B51E443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239527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A208AFF1-DC67-4B7A-B1F8-9BBAF9F6F86C}"/>
              </a:ext>
            </a:extLst>
          </p:cNvPr>
          <p:cNvSpPr/>
          <p:nvPr/>
        </p:nvSpPr>
        <p:spPr>
          <a:xfrm>
            <a:off x="490537" y="2027582"/>
            <a:ext cx="8030817" cy="246490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56C80F40-8708-42FC-B62C-1C5A6245E7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8842" y="2338508"/>
            <a:ext cx="7071111" cy="457068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D9049DB9-3E0A-44EF-9C10-4A0CB5B9A3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46" y="2790464"/>
            <a:ext cx="7158323" cy="376047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E9FCB33-93C8-4014-906B-77E45C35A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46" y="3121634"/>
            <a:ext cx="7695533" cy="402908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DCDBD03-75D2-46DC-A47F-FBDDB5A3BF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5346" y="3519423"/>
            <a:ext cx="5009483" cy="4566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BABB363-0407-4984-BD40-E6B1BF187E4D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876692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מלבן: פינות מעוגלות 7">
            <a:extLst>
              <a:ext uri="{FF2B5EF4-FFF2-40B4-BE49-F238E27FC236}">
                <a16:creationId xmlns:a16="http://schemas.microsoft.com/office/drawing/2014/main" id="{2CCBC82B-B29F-49E3-84C2-E735460FBF42}"/>
              </a:ext>
            </a:extLst>
          </p:cNvPr>
          <p:cNvSpPr/>
          <p:nvPr/>
        </p:nvSpPr>
        <p:spPr>
          <a:xfrm>
            <a:off x="490537" y="2040835"/>
            <a:ext cx="8786191" cy="20805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13D3A82D-85AC-4D9E-A234-67C653332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10" y="2446349"/>
            <a:ext cx="7080885" cy="4000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BC524BF1-E705-4B84-9C1F-D328989D8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0863" y="2972444"/>
            <a:ext cx="7094220" cy="360045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385D920A-20AD-408F-ADB5-9232A70D4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3710" y="3458534"/>
            <a:ext cx="8467725" cy="36004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349A27D-F671-4376-A460-A36AB1325D79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328239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D10A7188-D2A9-4561-9F63-718933A7962D}"/>
              </a:ext>
            </a:extLst>
          </p:cNvPr>
          <p:cNvSpPr/>
          <p:nvPr/>
        </p:nvSpPr>
        <p:spPr>
          <a:xfrm>
            <a:off x="490537" y="2014330"/>
            <a:ext cx="8786191" cy="20805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08F1E6DC-2814-420B-AD1B-119E7C5F1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80" y="2405407"/>
            <a:ext cx="6907530" cy="4000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9015FC31-9465-404B-92D2-754482EBF4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80" y="2828448"/>
            <a:ext cx="7214235" cy="400050"/>
          </a:xfrm>
          <a:prstGeom prst="rect">
            <a:avLst/>
          </a:prstGeom>
        </p:spPr>
      </p:pic>
      <p:pic>
        <p:nvPicPr>
          <p:cNvPr id="7" name="תמונה 6">
            <a:extLst>
              <a:ext uri="{FF2B5EF4-FFF2-40B4-BE49-F238E27FC236}">
                <a16:creationId xmlns:a16="http://schemas.microsoft.com/office/drawing/2014/main" id="{4511C674-7970-41F9-A4C1-0B6388A9D8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7380" y="3262766"/>
            <a:ext cx="7134225" cy="453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7F7488-DF17-4836-8035-97D4FEA05DFB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4199881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: פינות מעוגלות 11">
            <a:extLst>
              <a:ext uri="{FF2B5EF4-FFF2-40B4-BE49-F238E27FC236}">
                <a16:creationId xmlns:a16="http://schemas.microsoft.com/office/drawing/2014/main" id="{565E3E94-1F5D-468C-8E41-90E44F71BCF6}"/>
              </a:ext>
            </a:extLst>
          </p:cNvPr>
          <p:cNvSpPr/>
          <p:nvPr/>
        </p:nvSpPr>
        <p:spPr>
          <a:xfrm>
            <a:off x="490537" y="1943161"/>
            <a:ext cx="9355827" cy="20805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p:pic>
        <p:nvPicPr>
          <p:cNvPr id="5" name="תמונה 4">
            <a:extLst>
              <a:ext uri="{FF2B5EF4-FFF2-40B4-BE49-F238E27FC236}">
                <a16:creationId xmlns:a16="http://schemas.microsoft.com/office/drawing/2014/main" id="{B23782CD-BC00-4DAE-9620-E57F481E1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528" y="4423044"/>
            <a:ext cx="2541102" cy="2032882"/>
          </a:xfrm>
          <a:prstGeom prst="rect">
            <a:avLst/>
          </a:prstGeom>
        </p:spPr>
      </p:pic>
      <p:sp>
        <p:nvSpPr>
          <p:cNvPr id="3" name="AutoShape 2" descr="https://upload.wikimedia.org/wikipedia/commons/7/70/Gnomonic.png">
            <a:extLst>
              <a:ext uri="{FF2B5EF4-FFF2-40B4-BE49-F238E27FC236}">
                <a16:creationId xmlns:a16="http://schemas.microsoft.com/office/drawing/2014/main" id="{FCF65ADF-5796-483C-8B19-29A17779AAF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088502" y="3192179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EF39A47-EB21-4EF4-80D3-9B6B51657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539" y="4424253"/>
            <a:ext cx="3369804" cy="2021882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44452F8F-1679-4B2D-ABC9-8D91D53623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4829"/>
          <a:stretch/>
        </p:blipFill>
        <p:spPr>
          <a:xfrm>
            <a:off x="3977776" y="4424253"/>
            <a:ext cx="2979615" cy="2021881"/>
          </a:xfrm>
          <a:prstGeom prst="rect">
            <a:avLst/>
          </a:prstGeom>
        </p:spPr>
      </p:pic>
      <p:pic>
        <p:nvPicPr>
          <p:cNvPr id="10" name="תמונה 9">
            <a:extLst>
              <a:ext uri="{FF2B5EF4-FFF2-40B4-BE49-F238E27FC236}">
                <a16:creationId xmlns:a16="http://schemas.microsoft.com/office/drawing/2014/main" id="{87A5C6DE-9346-445A-AD63-E0341C336B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0865" y="2838961"/>
            <a:ext cx="7120890" cy="306705"/>
          </a:xfrm>
          <a:prstGeom prst="rect">
            <a:avLst/>
          </a:prstGeom>
        </p:spPr>
      </p:pic>
      <p:pic>
        <p:nvPicPr>
          <p:cNvPr id="11" name="תמונה 10">
            <a:extLst>
              <a:ext uri="{FF2B5EF4-FFF2-40B4-BE49-F238E27FC236}">
                <a16:creationId xmlns:a16="http://schemas.microsoft.com/office/drawing/2014/main" id="{9254A196-B64D-4CFC-B240-DC310F72AC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4570" y="3276397"/>
            <a:ext cx="8747760" cy="333375"/>
          </a:xfrm>
          <a:prstGeom prst="rect">
            <a:avLst/>
          </a:prstGeom>
        </p:spPr>
      </p:pic>
      <p:pic>
        <p:nvPicPr>
          <p:cNvPr id="13" name="תמונה 12">
            <a:extLst>
              <a:ext uri="{FF2B5EF4-FFF2-40B4-BE49-F238E27FC236}">
                <a16:creationId xmlns:a16="http://schemas.microsoft.com/office/drawing/2014/main" id="{9979DBDC-A07F-4457-A986-B4CF6D5403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32" y="2334238"/>
            <a:ext cx="6907530" cy="4000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6F30A41B-8BE7-46BE-9950-EC7EB290737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447" y="2368051"/>
            <a:ext cx="7147560" cy="34671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EFCD798C-6AE4-4BCD-9358-A344FB55666E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449851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: פינות מעוגלות 6">
            <a:extLst>
              <a:ext uri="{FF2B5EF4-FFF2-40B4-BE49-F238E27FC236}">
                <a16:creationId xmlns:a16="http://schemas.microsoft.com/office/drawing/2014/main" id="{D26519FC-6496-4473-BDDE-C390B5D3856C}"/>
              </a:ext>
            </a:extLst>
          </p:cNvPr>
          <p:cNvSpPr/>
          <p:nvPr/>
        </p:nvSpPr>
        <p:spPr>
          <a:xfrm>
            <a:off x="490538" y="1943161"/>
            <a:ext cx="7487272" cy="20805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2D82E6BC-E74B-401F-91D1-7F2316BC78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22" y="2419761"/>
            <a:ext cx="6827520" cy="42672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C4B5ACC5-01D4-4A43-8516-23B058E8E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2122" y="2896361"/>
            <a:ext cx="6774180" cy="4267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0B1D53-E58C-4D76-8401-9312253C1614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815186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לבן: פינות מעוגלות 4">
            <a:extLst>
              <a:ext uri="{FF2B5EF4-FFF2-40B4-BE49-F238E27FC236}">
                <a16:creationId xmlns:a16="http://schemas.microsoft.com/office/drawing/2014/main" id="{A82BFB3F-A1D7-4E36-A9A6-6E29FAEA0648}"/>
              </a:ext>
            </a:extLst>
          </p:cNvPr>
          <p:cNvSpPr/>
          <p:nvPr/>
        </p:nvSpPr>
        <p:spPr>
          <a:xfrm>
            <a:off x="490538" y="1943161"/>
            <a:ext cx="7487272" cy="20805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95828BA9-E1C6-4482-BF55-31BCE4ACD4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0406" y="2446348"/>
            <a:ext cx="6947535" cy="40005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596C13C-A4EA-41A5-A9ED-9803CFA2297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</a14:imgLayer>
                </a14:imgProps>
              </a:ext>
            </a:extLst>
          </a:blip>
          <a:srcRect l="1385" t="-15384" r="2252" b="-1"/>
          <a:stretch/>
        </p:blipFill>
        <p:spPr>
          <a:xfrm>
            <a:off x="834887" y="2949535"/>
            <a:ext cx="7028953" cy="4000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D41015-EB07-4302-B9C2-B7290513E5FD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947206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8C5C48-96B5-4F46-9A0D-954B606D9346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overview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B675A48-59AB-4FC6-85B0-5EF275DDA2BE}"/>
              </a:ext>
            </a:extLst>
          </p:cNvPr>
          <p:cNvSpPr txBox="1"/>
          <p:nvPr/>
        </p:nvSpPr>
        <p:spPr>
          <a:xfrm>
            <a:off x="1733550" y="1901537"/>
            <a:ext cx="3771900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Definitions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Basic algorithm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DE288A-B498-4924-95AB-58F1298A6399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2290600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Properties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מודל תלת-ממד 3">
                <a:extLst>
                  <a:ext uri="{FF2B5EF4-FFF2-40B4-BE49-F238E27FC236}">
                    <a16:creationId xmlns:a16="http://schemas.microsoft.com/office/drawing/2014/main" id="{22CD05C9-0DF8-47F4-B13F-81B82923277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62539631"/>
                  </p:ext>
                </p:extLst>
              </p:nvPr>
            </p:nvGraphicFramePr>
            <p:xfrm>
              <a:off x="4915231" y="2330098"/>
              <a:ext cx="3418807" cy="355213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418807" cy="3552130"/>
                    </a:xfrm>
                    <a:prstGeom prst="rect">
                      <a:avLst/>
                    </a:prstGeom>
                  </am3d:spPr>
                  <am3d:camera>
                    <am3d:pos x="0" y="0" z="7484657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218421" d="1000000"/>
                    <am3d:preTrans dx="-362689" dy="-2269151" dz="-2047921"/>
                    <am3d:scale>
                      <am3d:sx n="1000000" d="1000000"/>
                      <am3d:sy n="1000000" d="1000000"/>
                      <am3d:sz n="1000000" d="1000000"/>
                    </am3d:scale>
                    <am3d:rot ax="688914" ay="2179551" az="411684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מודל תלת-ממד 3">
                <a:extLst>
                  <a:ext uri="{FF2B5EF4-FFF2-40B4-BE49-F238E27FC236}">
                    <a16:creationId xmlns:a16="http://schemas.microsoft.com/office/drawing/2014/main" id="{22CD05C9-0DF8-47F4-B13F-81B82923277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15231" y="2330098"/>
                <a:ext cx="3418807" cy="355213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028BD428-9E27-4C4F-8216-6055BF0C80AF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2426670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mph" presetSubtype="12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Algorithm</a:t>
            </a:r>
          </a:p>
        </p:txBody>
      </p:sp>
      <p:pic>
        <p:nvPicPr>
          <p:cNvPr id="2" name="תמונה 1">
            <a:extLst>
              <a:ext uri="{FF2B5EF4-FFF2-40B4-BE49-F238E27FC236}">
                <a16:creationId xmlns:a16="http://schemas.microsoft.com/office/drawing/2014/main" id="{826B015F-A5AE-4091-9E7A-AEB7613394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4411" y="2243724"/>
            <a:ext cx="10163175" cy="34575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72648B-1539-4577-98F8-98C992C4A65C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4076791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Algorithm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78F83C1-06B7-43FF-946E-82FE922F65D8}"/>
              </a:ext>
            </a:extLst>
          </p:cNvPr>
          <p:cNvSpPr/>
          <p:nvPr/>
        </p:nvSpPr>
        <p:spPr>
          <a:xfrm>
            <a:off x="781984" y="2123153"/>
            <a:ext cx="5425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Are there more efficient algorithms?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FF07FA-5D0C-42FC-B58B-2E3D632A7A31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46725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Algorithm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6CEFD7-EC33-4FA8-8F15-6AE1C6458939}"/>
              </a:ext>
            </a:extLst>
          </p:cNvPr>
          <p:cNvSpPr txBox="1"/>
          <p:nvPr/>
        </p:nvSpPr>
        <p:spPr>
          <a:xfrm>
            <a:off x="439045" y="2646373"/>
            <a:ext cx="5656954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yes</a:t>
            </a:r>
            <a:endParaRPr lang="he-I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38ABE9D-E3EB-4919-9614-6FBE308D3143}"/>
              </a:ext>
            </a:extLst>
          </p:cNvPr>
          <p:cNvSpPr txBox="1"/>
          <p:nvPr/>
        </p:nvSpPr>
        <p:spPr>
          <a:xfrm>
            <a:off x="6624116" y="2216449"/>
            <a:ext cx="4815069" cy="440120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/>
              <a:t>When someone asks you to improve the time complexity of your algorithm</a:t>
            </a:r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en-US" sz="2800" dirty="0"/>
          </a:p>
          <a:p>
            <a:pPr algn="ctr"/>
            <a:endParaRPr lang="he-IL" sz="2800" dirty="0"/>
          </a:p>
        </p:txBody>
      </p:sp>
      <p:pic>
        <p:nvPicPr>
          <p:cNvPr id="10" name="Picture 2" descr="Image result for oh no meme">
            <a:extLst>
              <a:ext uri="{FF2B5EF4-FFF2-40B4-BE49-F238E27FC236}">
                <a16:creationId xmlns:a16="http://schemas.microsoft.com/office/drawing/2014/main" id="{CE91B0EE-63F6-4956-B73F-E3B8FE776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1996" y="3797087"/>
            <a:ext cx="4599308" cy="2584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C8DDEA-F76B-45D2-A4C6-BE5B0F805EA7}"/>
              </a:ext>
            </a:extLst>
          </p:cNvPr>
          <p:cNvSpPr txBox="1"/>
          <p:nvPr/>
        </p:nvSpPr>
        <p:spPr>
          <a:xfrm>
            <a:off x="9091753" y="4032330"/>
            <a:ext cx="2210765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4400" dirty="0"/>
              <a:t>O (no)</a:t>
            </a:r>
            <a:endParaRPr lang="he-IL" sz="4400" dirty="0"/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76D0E63-B7A4-4DC3-A7A3-A7642F89AD3F}"/>
              </a:ext>
            </a:extLst>
          </p:cNvPr>
          <p:cNvSpPr/>
          <p:nvPr/>
        </p:nvSpPr>
        <p:spPr>
          <a:xfrm>
            <a:off x="781984" y="2123153"/>
            <a:ext cx="5425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Are there more efficient algorithms?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8DA0D5-CB04-4E55-A2EE-1F741E1DBFB0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159375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6CEAE7-A130-418F-82F5-EC27ABD2844D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8209104" cy="3313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2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3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</a:t>
                </a:r>
              </a:p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3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 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4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3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36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 </a:t>
                </a:r>
                <a:endParaRPr lang="he-IL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he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66CEAE7-A130-418F-82F5-EC27ABD28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8209104" cy="3313664"/>
              </a:xfrm>
              <a:prstGeom prst="rect">
                <a:avLst/>
              </a:prstGeom>
              <a:blipFill>
                <a:blip r:embed="rId2"/>
                <a:stretch>
                  <a:fillRect l="-20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BBE34B0-6DBC-4ADE-AE37-14B8C60CBBF9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977002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8209104" cy="3313664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>
                <a:defPPr>
                  <a:defRPr lang="en-US"/>
                </a:defPPr>
                <a:lvl1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  <a:defRPr sz="36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dirty="0"/>
                  <a:t>2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- trivial</a:t>
                </a:r>
              </a:p>
              <a:p>
                <a:r>
                  <a:rPr lang="en-US" dirty="0"/>
                  <a:t>3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</a:p>
              <a:p>
                <a:r>
                  <a:rPr lang="en-US" dirty="0"/>
                  <a:t>4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) </a:t>
                </a:r>
                <a:endParaRPr lang="he-IL" dirty="0"/>
              </a:p>
              <a:p>
                <a:endParaRPr lang="he-IL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8209104" cy="3313664"/>
              </a:xfrm>
              <a:prstGeom prst="rect">
                <a:avLst/>
              </a:prstGeom>
              <a:blipFill>
                <a:blip r:embed="rId2"/>
                <a:stretch>
                  <a:fillRect l="-2004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152127-BBDA-498B-9C26-FD14362E9809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4182579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3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he-I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תמונה 2">
            <a:extLst>
              <a:ext uri="{FF2B5EF4-FFF2-40B4-BE49-F238E27FC236}">
                <a16:creationId xmlns:a16="http://schemas.microsoft.com/office/drawing/2014/main" id="{D484D858-801C-4E4A-9843-52790490F5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0000"/>
          <a:stretch/>
        </p:blipFill>
        <p:spPr>
          <a:xfrm>
            <a:off x="962025" y="3428999"/>
            <a:ext cx="10267950" cy="60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4195F3-6F98-4BD6-B7C8-4D304530FE35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17295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3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he-I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קבוצה 39">
            <a:extLst>
              <a:ext uri="{FF2B5EF4-FFF2-40B4-BE49-F238E27FC236}">
                <a16:creationId xmlns:a16="http://schemas.microsoft.com/office/drawing/2014/main" id="{1D9C85A6-4EF0-48C1-BFFD-1ED26F772DD1}"/>
              </a:ext>
            </a:extLst>
          </p:cNvPr>
          <p:cNvGrpSpPr/>
          <p:nvPr/>
        </p:nvGrpSpPr>
        <p:grpSpPr>
          <a:xfrm>
            <a:off x="3738282" y="3243098"/>
            <a:ext cx="4715434" cy="2691208"/>
            <a:chOff x="4227755" y="3205775"/>
            <a:chExt cx="4715434" cy="2691208"/>
          </a:xfrm>
        </p:grpSpPr>
        <p:sp>
          <p:nvSpPr>
            <p:cNvPr id="41" name="אליפסה 40">
              <a:extLst>
                <a:ext uri="{FF2B5EF4-FFF2-40B4-BE49-F238E27FC236}">
                  <a16:creationId xmlns:a16="http://schemas.microsoft.com/office/drawing/2014/main" id="{786318D6-1366-4DF5-8EC9-C3390585A38B}"/>
                </a:ext>
              </a:extLst>
            </p:cNvPr>
            <p:cNvSpPr/>
            <p:nvPr/>
          </p:nvSpPr>
          <p:spPr>
            <a:xfrm>
              <a:off x="4227755" y="3205777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body</a:t>
              </a:r>
              <a:endParaRPr lang="he-IL" dirty="0"/>
            </a:p>
          </p:txBody>
        </p:sp>
        <p:sp>
          <p:nvSpPr>
            <p:cNvPr id="42" name="אליפסה 41">
              <a:extLst>
                <a:ext uri="{FF2B5EF4-FFF2-40B4-BE49-F238E27FC236}">
                  <a16:creationId xmlns:a16="http://schemas.microsoft.com/office/drawing/2014/main" id="{57568C8C-BA06-41E2-8022-ED2D4B56BF78}"/>
                </a:ext>
              </a:extLst>
            </p:cNvPr>
            <p:cNvSpPr/>
            <p:nvPr/>
          </p:nvSpPr>
          <p:spPr>
            <a:xfrm>
              <a:off x="6095999" y="3205776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body</a:t>
              </a:r>
              <a:endParaRPr lang="he-IL" dirty="0"/>
            </a:p>
          </p:txBody>
        </p:sp>
        <p:sp>
          <p:nvSpPr>
            <p:cNvPr id="43" name="אליפסה 42">
              <a:extLst>
                <a:ext uri="{FF2B5EF4-FFF2-40B4-BE49-F238E27FC236}">
                  <a16:creationId xmlns:a16="http://schemas.microsoft.com/office/drawing/2014/main" id="{1FAFCA75-5808-4B34-910B-709453F58EE6}"/>
                </a:ext>
              </a:extLst>
            </p:cNvPr>
            <p:cNvSpPr/>
            <p:nvPr/>
          </p:nvSpPr>
          <p:spPr>
            <a:xfrm>
              <a:off x="7964243" y="3205775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body</a:t>
              </a:r>
              <a:endParaRPr lang="he-IL" dirty="0"/>
            </a:p>
          </p:txBody>
        </p:sp>
        <p:sp>
          <p:nvSpPr>
            <p:cNvPr id="44" name="אליפסה 43">
              <a:extLst>
                <a:ext uri="{FF2B5EF4-FFF2-40B4-BE49-F238E27FC236}">
                  <a16:creationId xmlns:a16="http://schemas.microsoft.com/office/drawing/2014/main" id="{220F18D3-F457-4DB1-8906-35322DABE69D}"/>
                </a:ext>
              </a:extLst>
            </p:cNvPr>
            <p:cNvSpPr/>
            <p:nvPr/>
          </p:nvSpPr>
          <p:spPr>
            <a:xfrm>
              <a:off x="4227755" y="4918036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palm</a:t>
              </a:r>
              <a:endParaRPr lang="he-IL" dirty="0"/>
            </a:p>
          </p:txBody>
        </p:sp>
        <p:sp>
          <p:nvSpPr>
            <p:cNvPr id="45" name="אליפסה 44">
              <a:extLst>
                <a:ext uri="{FF2B5EF4-FFF2-40B4-BE49-F238E27FC236}">
                  <a16:creationId xmlns:a16="http://schemas.microsoft.com/office/drawing/2014/main" id="{B38347FA-53C0-407E-9B9E-1295A4A55201}"/>
                </a:ext>
              </a:extLst>
            </p:cNvPr>
            <p:cNvSpPr/>
            <p:nvPr/>
          </p:nvSpPr>
          <p:spPr>
            <a:xfrm>
              <a:off x="6095999" y="4918035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palm</a:t>
              </a:r>
              <a:endParaRPr lang="he-IL" dirty="0"/>
            </a:p>
          </p:txBody>
        </p:sp>
        <p:sp>
          <p:nvSpPr>
            <p:cNvPr id="46" name="אליפסה 45">
              <a:extLst>
                <a:ext uri="{FF2B5EF4-FFF2-40B4-BE49-F238E27FC236}">
                  <a16:creationId xmlns:a16="http://schemas.microsoft.com/office/drawing/2014/main" id="{6914407A-FA3D-4803-8367-E1BBC9333077}"/>
                </a:ext>
              </a:extLst>
            </p:cNvPr>
            <p:cNvSpPr/>
            <p:nvPr/>
          </p:nvSpPr>
          <p:spPr>
            <a:xfrm>
              <a:off x="7964243" y="4918035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palm</a:t>
              </a:r>
              <a:endParaRPr lang="he-IL" dirty="0"/>
            </a:p>
          </p:txBody>
        </p:sp>
        <p:cxnSp>
          <p:nvCxnSpPr>
            <p:cNvPr id="47" name="מחבר חץ ישר 46">
              <a:extLst>
                <a:ext uri="{FF2B5EF4-FFF2-40B4-BE49-F238E27FC236}">
                  <a16:creationId xmlns:a16="http://schemas.microsoft.com/office/drawing/2014/main" id="{B34E3703-6F28-47AB-A9F1-F5AC750F30D8}"/>
                </a:ext>
              </a:extLst>
            </p:cNvPr>
            <p:cNvCxnSpPr>
              <a:stCxn id="41" idx="4"/>
              <a:endCxn id="44" idx="0"/>
            </p:cNvCxnSpPr>
            <p:nvPr/>
          </p:nvCxnSpPr>
          <p:spPr>
            <a:xfrm>
              <a:off x="4717228" y="4184724"/>
              <a:ext cx="0" cy="73331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מחבר חץ ישר 47">
              <a:extLst>
                <a:ext uri="{FF2B5EF4-FFF2-40B4-BE49-F238E27FC236}">
                  <a16:creationId xmlns:a16="http://schemas.microsoft.com/office/drawing/2014/main" id="{86D5BA9F-37EA-4F29-A47D-2DE14D42E043}"/>
                </a:ext>
              </a:extLst>
            </p:cNvPr>
            <p:cNvCxnSpPr/>
            <p:nvPr/>
          </p:nvCxnSpPr>
          <p:spPr>
            <a:xfrm>
              <a:off x="6568775" y="4184722"/>
              <a:ext cx="0" cy="73331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מחבר חץ ישר 48">
              <a:extLst>
                <a:ext uri="{FF2B5EF4-FFF2-40B4-BE49-F238E27FC236}">
                  <a16:creationId xmlns:a16="http://schemas.microsoft.com/office/drawing/2014/main" id="{CA3A7176-D267-4599-82BD-80D76178462C}"/>
                </a:ext>
              </a:extLst>
            </p:cNvPr>
            <p:cNvCxnSpPr/>
            <p:nvPr/>
          </p:nvCxnSpPr>
          <p:spPr>
            <a:xfrm>
              <a:off x="8453716" y="4202202"/>
              <a:ext cx="0" cy="73331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מחבר חץ ישר 49">
              <a:extLst>
                <a:ext uri="{FF2B5EF4-FFF2-40B4-BE49-F238E27FC236}">
                  <a16:creationId xmlns:a16="http://schemas.microsoft.com/office/drawing/2014/main" id="{B6AE3B96-6203-4684-B4D0-7F80E3950B47}"/>
                </a:ext>
              </a:extLst>
            </p:cNvPr>
            <p:cNvCxnSpPr>
              <a:cxnSpLocks/>
              <a:stCxn id="41" idx="5"/>
              <a:endCxn id="45" idx="1"/>
            </p:cNvCxnSpPr>
            <p:nvPr/>
          </p:nvCxnSpPr>
          <p:spPr>
            <a:xfrm>
              <a:off x="5063338" y="4041361"/>
              <a:ext cx="1176024" cy="1020037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מחבר חץ ישר 50">
              <a:extLst>
                <a:ext uri="{FF2B5EF4-FFF2-40B4-BE49-F238E27FC236}">
                  <a16:creationId xmlns:a16="http://schemas.microsoft.com/office/drawing/2014/main" id="{E8E67989-25C7-4F82-A0F8-0153E2AFD4BB}"/>
                </a:ext>
              </a:extLst>
            </p:cNvPr>
            <p:cNvCxnSpPr>
              <a:cxnSpLocks/>
              <a:stCxn id="42" idx="5"/>
              <a:endCxn id="46" idx="1"/>
            </p:cNvCxnSpPr>
            <p:nvPr/>
          </p:nvCxnSpPr>
          <p:spPr>
            <a:xfrm>
              <a:off x="6931582" y="4041360"/>
              <a:ext cx="1176024" cy="1020038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מחבר חץ ישר 51">
              <a:extLst>
                <a:ext uri="{FF2B5EF4-FFF2-40B4-BE49-F238E27FC236}">
                  <a16:creationId xmlns:a16="http://schemas.microsoft.com/office/drawing/2014/main" id="{DBADB24D-95E4-4DD4-977C-5E48443CDD7A}"/>
                </a:ext>
              </a:extLst>
            </p:cNvPr>
            <p:cNvCxnSpPr>
              <a:cxnSpLocks/>
              <a:stCxn id="43" idx="3"/>
              <a:endCxn id="45" idx="7"/>
            </p:cNvCxnSpPr>
            <p:nvPr/>
          </p:nvCxnSpPr>
          <p:spPr>
            <a:xfrm flipH="1">
              <a:off x="6931582" y="4041359"/>
              <a:ext cx="1176024" cy="1020039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מחבר חץ ישר 52">
              <a:extLst>
                <a:ext uri="{FF2B5EF4-FFF2-40B4-BE49-F238E27FC236}">
                  <a16:creationId xmlns:a16="http://schemas.microsoft.com/office/drawing/2014/main" id="{D18B58CA-D624-4D5F-AE52-CBBB20C2F363}"/>
                </a:ext>
              </a:extLst>
            </p:cNvPr>
            <p:cNvCxnSpPr>
              <a:cxnSpLocks/>
              <a:stCxn id="42" idx="3"/>
              <a:endCxn id="44" idx="7"/>
            </p:cNvCxnSpPr>
            <p:nvPr/>
          </p:nvCxnSpPr>
          <p:spPr>
            <a:xfrm flipH="1">
              <a:off x="5063338" y="4041360"/>
              <a:ext cx="1176024" cy="1020039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מחבר חץ ישר 53">
              <a:extLst>
                <a:ext uri="{FF2B5EF4-FFF2-40B4-BE49-F238E27FC236}">
                  <a16:creationId xmlns:a16="http://schemas.microsoft.com/office/drawing/2014/main" id="{030347D1-3BA9-4320-933B-38590C1BC8AB}"/>
                </a:ext>
              </a:extLst>
            </p:cNvPr>
            <p:cNvCxnSpPr>
              <a:cxnSpLocks/>
              <a:stCxn id="41" idx="6"/>
              <a:endCxn id="46" idx="2"/>
            </p:cNvCxnSpPr>
            <p:nvPr/>
          </p:nvCxnSpPr>
          <p:spPr>
            <a:xfrm>
              <a:off x="5206701" y="3695251"/>
              <a:ext cx="2757542" cy="1712258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מחבר חץ ישר 54">
              <a:extLst>
                <a:ext uri="{FF2B5EF4-FFF2-40B4-BE49-F238E27FC236}">
                  <a16:creationId xmlns:a16="http://schemas.microsoft.com/office/drawing/2014/main" id="{E3D32428-BD2E-49B9-AC6A-064D7430CFEB}"/>
                </a:ext>
              </a:extLst>
            </p:cNvPr>
            <p:cNvCxnSpPr>
              <a:cxnSpLocks/>
              <a:stCxn id="43" idx="2"/>
              <a:endCxn id="44" idx="6"/>
            </p:cNvCxnSpPr>
            <p:nvPr/>
          </p:nvCxnSpPr>
          <p:spPr>
            <a:xfrm flipH="1">
              <a:off x="5206701" y="3695249"/>
              <a:ext cx="2757542" cy="1712261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EFCA0AF-7F99-4B0D-9E07-194A8229D250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251916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p:grpSp>
        <p:nvGrpSpPr>
          <p:cNvPr id="3" name="קבוצה 2">
            <a:extLst>
              <a:ext uri="{FF2B5EF4-FFF2-40B4-BE49-F238E27FC236}">
                <a16:creationId xmlns:a16="http://schemas.microsoft.com/office/drawing/2014/main" id="{7B4EC8C2-BE78-4771-9DDB-339EC2A00E22}"/>
              </a:ext>
            </a:extLst>
          </p:cNvPr>
          <p:cNvGrpSpPr/>
          <p:nvPr/>
        </p:nvGrpSpPr>
        <p:grpSpPr>
          <a:xfrm>
            <a:off x="3738282" y="3243098"/>
            <a:ext cx="4715434" cy="2691208"/>
            <a:chOff x="4227755" y="3205775"/>
            <a:chExt cx="4715434" cy="2691208"/>
          </a:xfrm>
        </p:grpSpPr>
        <p:sp>
          <p:nvSpPr>
            <p:cNvPr id="2" name="אליפסה 1">
              <a:extLst>
                <a:ext uri="{FF2B5EF4-FFF2-40B4-BE49-F238E27FC236}">
                  <a16:creationId xmlns:a16="http://schemas.microsoft.com/office/drawing/2014/main" id="{8B96C638-8C92-4123-A99D-DD14AED07CD7}"/>
                </a:ext>
              </a:extLst>
            </p:cNvPr>
            <p:cNvSpPr/>
            <p:nvPr/>
          </p:nvSpPr>
          <p:spPr>
            <a:xfrm>
              <a:off x="4227755" y="3205777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body</a:t>
              </a:r>
              <a:endParaRPr lang="he-IL" dirty="0"/>
            </a:p>
          </p:txBody>
        </p:sp>
        <p:sp>
          <p:nvSpPr>
            <p:cNvPr id="7" name="אליפסה 6">
              <a:extLst>
                <a:ext uri="{FF2B5EF4-FFF2-40B4-BE49-F238E27FC236}">
                  <a16:creationId xmlns:a16="http://schemas.microsoft.com/office/drawing/2014/main" id="{B043A985-881B-4259-84F3-3482293C22A7}"/>
                </a:ext>
              </a:extLst>
            </p:cNvPr>
            <p:cNvSpPr/>
            <p:nvPr/>
          </p:nvSpPr>
          <p:spPr>
            <a:xfrm>
              <a:off x="6095999" y="3205776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body</a:t>
              </a:r>
              <a:endParaRPr lang="he-IL" dirty="0"/>
            </a:p>
          </p:txBody>
        </p:sp>
        <p:sp>
          <p:nvSpPr>
            <p:cNvPr id="8" name="אליפסה 7">
              <a:extLst>
                <a:ext uri="{FF2B5EF4-FFF2-40B4-BE49-F238E27FC236}">
                  <a16:creationId xmlns:a16="http://schemas.microsoft.com/office/drawing/2014/main" id="{E0184B4D-BBA0-4DF1-9250-E215C01C8591}"/>
                </a:ext>
              </a:extLst>
            </p:cNvPr>
            <p:cNvSpPr/>
            <p:nvPr/>
          </p:nvSpPr>
          <p:spPr>
            <a:xfrm>
              <a:off x="7964243" y="3205775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body</a:t>
              </a:r>
              <a:endParaRPr lang="he-IL" dirty="0"/>
            </a:p>
          </p:txBody>
        </p:sp>
        <p:sp>
          <p:nvSpPr>
            <p:cNvPr id="10" name="אליפסה 9">
              <a:extLst>
                <a:ext uri="{FF2B5EF4-FFF2-40B4-BE49-F238E27FC236}">
                  <a16:creationId xmlns:a16="http://schemas.microsoft.com/office/drawing/2014/main" id="{548C0623-E690-49EF-8CCC-6B5B1BBDBE1E}"/>
                </a:ext>
              </a:extLst>
            </p:cNvPr>
            <p:cNvSpPr/>
            <p:nvPr/>
          </p:nvSpPr>
          <p:spPr>
            <a:xfrm>
              <a:off x="4227755" y="4918036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palm</a:t>
              </a:r>
              <a:endParaRPr lang="he-IL" dirty="0"/>
            </a:p>
          </p:txBody>
        </p:sp>
        <p:sp>
          <p:nvSpPr>
            <p:cNvPr id="11" name="אליפסה 10">
              <a:extLst>
                <a:ext uri="{FF2B5EF4-FFF2-40B4-BE49-F238E27FC236}">
                  <a16:creationId xmlns:a16="http://schemas.microsoft.com/office/drawing/2014/main" id="{CCB1E755-A2AC-4CE6-9E9A-3C4536F435C8}"/>
                </a:ext>
              </a:extLst>
            </p:cNvPr>
            <p:cNvSpPr/>
            <p:nvPr/>
          </p:nvSpPr>
          <p:spPr>
            <a:xfrm>
              <a:off x="6095999" y="4918035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palm</a:t>
              </a:r>
              <a:endParaRPr lang="he-IL" dirty="0"/>
            </a:p>
          </p:txBody>
        </p:sp>
        <p:sp>
          <p:nvSpPr>
            <p:cNvPr id="12" name="אליפסה 11">
              <a:extLst>
                <a:ext uri="{FF2B5EF4-FFF2-40B4-BE49-F238E27FC236}">
                  <a16:creationId xmlns:a16="http://schemas.microsoft.com/office/drawing/2014/main" id="{22F95057-774B-4CE3-BDA7-DD959B58FA98}"/>
                </a:ext>
              </a:extLst>
            </p:cNvPr>
            <p:cNvSpPr/>
            <p:nvPr/>
          </p:nvSpPr>
          <p:spPr>
            <a:xfrm>
              <a:off x="7964243" y="4918035"/>
              <a:ext cx="978946" cy="978947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r>
                <a:rPr lang="en-US" dirty="0"/>
                <a:t>palm</a:t>
              </a:r>
              <a:endParaRPr lang="he-IL" dirty="0"/>
            </a:p>
          </p:txBody>
        </p:sp>
        <p:cxnSp>
          <p:nvCxnSpPr>
            <p:cNvPr id="13" name="מחבר חץ ישר 12">
              <a:extLst>
                <a:ext uri="{FF2B5EF4-FFF2-40B4-BE49-F238E27FC236}">
                  <a16:creationId xmlns:a16="http://schemas.microsoft.com/office/drawing/2014/main" id="{2893FEF2-420A-44BE-AC75-9D165BB0869C}"/>
                </a:ext>
              </a:extLst>
            </p:cNvPr>
            <p:cNvCxnSpPr>
              <a:stCxn id="2" idx="4"/>
              <a:endCxn id="10" idx="0"/>
            </p:cNvCxnSpPr>
            <p:nvPr/>
          </p:nvCxnSpPr>
          <p:spPr>
            <a:xfrm>
              <a:off x="4717228" y="4184724"/>
              <a:ext cx="0" cy="73331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מחבר חץ ישר 13">
              <a:extLst>
                <a:ext uri="{FF2B5EF4-FFF2-40B4-BE49-F238E27FC236}">
                  <a16:creationId xmlns:a16="http://schemas.microsoft.com/office/drawing/2014/main" id="{AD7B3557-26B0-4AD9-9085-BD3316CFD04E}"/>
                </a:ext>
              </a:extLst>
            </p:cNvPr>
            <p:cNvCxnSpPr/>
            <p:nvPr/>
          </p:nvCxnSpPr>
          <p:spPr>
            <a:xfrm>
              <a:off x="6568775" y="4184722"/>
              <a:ext cx="0" cy="73331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מחבר חץ ישר 14">
              <a:extLst>
                <a:ext uri="{FF2B5EF4-FFF2-40B4-BE49-F238E27FC236}">
                  <a16:creationId xmlns:a16="http://schemas.microsoft.com/office/drawing/2014/main" id="{3227FE47-8763-4DE2-9D73-4BB2E2EFB963}"/>
                </a:ext>
              </a:extLst>
            </p:cNvPr>
            <p:cNvCxnSpPr/>
            <p:nvPr/>
          </p:nvCxnSpPr>
          <p:spPr>
            <a:xfrm>
              <a:off x="8453716" y="4202202"/>
              <a:ext cx="0" cy="733312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מחבר חץ ישר 15">
              <a:extLst>
                <a:ext uri="{FF2B5EF4-FFF2-40B4-BE49-F238E27FC236}">
                  <a16:creationId xmlns:a16="http://schemas.microsoft.com/office/drawing/2014/main" id="{C41FD32A-57E0-43F6-9742-3378140C689F}"/>
                </a:ext>
              </a:extLst>
            </p:cNvPr>
            <p:cNvCxnSpPr>
              <a:cxnSpLocks/>
              <a:stCxn id="2" idx="5"/>
              <a:endCxn id="11" idx="1"/>
            </p:cNvCxnSpPr>
            <p:nvPr/>
          </p:nvCxnSpPr>
          <p:spPr>
            <a:xfrm>
              <a:off x="5063338" y="4041361"/>
              <a:ext cx="1176024" cy="1020037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מחבר חץ ישר 18">
              <a:extLst>
                <a:ext uri="{FF2B5EF4-FFF2-40B4-BE49-F238E27FC236}">
                  <a16:creationId xmlns:a16="http://schemas.microsoft.com/office/drawing/2014/main" id="{D8A6A7BE-AEA0-4D08-871F-83803210E482}"/>
                </a:ext>
              </a:extLst>
            </p:cNvPr>
            <p:cNvCxnSpPr>
              <a:cxnSpLocks/>
              <a:stCxn id="7" idx="5"/>
              <a:endCxn id="12" idx="1"/>
            </p:cNvCxnSpPr>
            <p:nvPr/>
          </p:nvCxnSpPr>
          <p:spPr>
            <a:xfrm>
              <a:off x="6931582" y="4041360"/>
              <a:ext cx="1176024" cy="1020038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מחבר חץ ישר 21">
              <a:extLst>
                <a:ext uri="{FF2B5EF4-FFF2-40B4-BE49-F238E27FC236}">
                  <a16:creationId xmlns:a16="http://schemas.microsoft.com/office/drawing/2014/main" id="{2880A618-2E6C-42BC-8060-338CA1E1F870}"/>
                </a:ext>
              </a:extLst>
            </p:cNvPr>
            <p:cNvCxnSpPr>
              <a:cxnSpLocks/>
              <a:stCxn id="8" idx="3"/>
              <a:endCxn id="11" idx="7"/>
            </p:cNvCxnSpPr>
            <p:nvPr/>
          </p:nvCxnSpPr>
          <p:spPr>
            <a:xfrm flipH="1">
              <a:off x="6931582" y="4041359"/>
              <a:ext cx="1176024" cy="1020039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מחבר חץ ישר 24">
              <a:extLst>
                <a:ext uri="{FF2B5EF4-FFF2-40B4-BE49-F238E27FC236}">
                  <a16:creationId xmlns:a16="http://schemas.microsoft.com/office/drawing/2014/main" id="{D5D10828-D4C7-4F8D-93EE-02C13F3344C6}"/>
                </a:ext>
              </a:extLst>
            </p:cNvPr>
            <p:cNvCxnSpPr>
              <a:cxnSpLocks/>
              <a:stCxn id="7" idx="3"/>
              <a:endCxn id="10" idx="7"/>
            </p:cNvCxnSpPr>
            <p:nvPr/>
          </p:nvCxnSpPr>
          <p:spPr>
            <a:xfrm flipH="1">
              <a:off x="5063338" y="4041360"/>
              <a:ext cx="1176024" cy="1020039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מחבר חץ ישר 27">
              <a:extLst>
                <a:ext uri="{FF2B5EF4-FFF2-40B4-BE49-F238E27FC236}">
                  <a16:creationId xmlns:a16="http://schemas.microsoft.com/office/drawing/2014/main" id="{E1F47B83-AF25-42ED-9168-C00F1C29D648}"/>
                </a:ext>
              </a:extLst>
            </p:cNvPr>
            <p:cNvCxnSpPr>
              <a:cxnSpLocks/>
              <a:stCxn id="2" idx="6"/>
              <a:endCxn id="12" idx="2"/>
            </p:cNvCxnSpPr>
            <p:nvPr/>
          </p:nvCxnSpPr>
          <p:spPr>
            <a:xfrm>
              <a:off x="5206701" y="3695251"/>
              <a:ext cx="2757542" cy="1712258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מחבר חץ ישר 30">
              <a:extLst>
                <a:ext uri="{FF2B5EF4-FFF2-40B4-BE49-F238E27FC236}">
                  <a16:creationId xmlns:a16="http://schemas.microsoft.com/office/drawing/2014/main" id="{31A014C8-E504-4CB5-90BD-AD28BF36CBC4}"/>
                </a:ext>
              </a:extLst>
            </p:cNvPr>
            <p:cNvCxnSpPr>
              <a:cxnSpLocks/>
              <a:stCxn id="8" idx="2"/>
              <a:endCxn id="10" idx="6"/>
            </p:cNvCxnSpPr>
            <p:nvPr/>
          </p:nvCxnSpPr>
          <p:spPr>
            <a:xfrm flipH="1">
              <a:off x="5206701" y="3695249"/>
              <a:ext cx="2757542" cy="1712261"/>
            </a:xfrm>
            <a:prstGeom prst="straightConnector1">
              <a:avLst/>
            </a:prstGeom>
            <a:ln w="25400"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0" name="תמונה 19">
            <a:extLst>
              <a:ext uri="{FF2B5EF4-FFF2-40B4-BE49-F238E27FC236}">
                <a16:creationId xmlns:a16="http://schemas.microsoft.com/office/drawing/2014/main" id="{1251A08F-3B27-41EB-932A-1C11C6DAB8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922" b="49998"/>
          <a:stretch/>
        </p:blipFill>
        <p:spPr>
          <a:xfrm>
            <a:off x="962024" y="2187237"/>
            <a:ext cx="10267950" cy="61115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AFCB61D-546C-4B4F-92E2-76A06B6A7230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4335982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lvl="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3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endParaRPr lang="he-I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58C4C6-46B2-41D9-BC03-984090EDD0A7}"/>
                  </a:ext>
                </a:extLst>
              </p:cNvPr>
              <p:cNvSpPr txBox="1"/>
              <p:nvPr/>
            </p:nvSpPr>
            <p:spPr>
              <a:xfrm>
                <a:off x="2895090" y="4129341"/>
                <a:ext cx="6401817" cy="97969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#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𝑡𝑟𝑖𝑝𝑙𝑒𝑡𝑠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𝑐𝑜𝑛𝑠𝑖𝑑𝑒𝑟𝑒𝑑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type m:val="noBar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e-IL" sz="3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758C4C6-46B2-41D9-BC03-984090EDD0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090" y="4129341"/>
                <a:ext cx="6401817" cy="9796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6B7C8F8-0A8B-46E5-ABF1-ACAC1F9C446E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834736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82939-A332-4947-8E04-0EEBFC949B7F}"/>
              </a:ext>
            </a:extLst>
          </p:cNvPr>
          <p:cNvSpPr txBox="1"/>
          <p:nvPr/>
        </p:nvSpPr>
        <p:spPr>
          <a:xfrm>
            <a:off x="1733550" y="1901537"/>
            <a:ext cx="3771900" cy="19514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Fixturing</a:t>
            </a:r>
          </a:p>
          <a:p>
            <a:pPr lvl="0">
              <a:lnSpc>
                <a:spcPct val="150000"/>
              </a:lnSpc>
            </a:pP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D1F4D9-44F4-42C2-BE64-A03C47FCE10B}"/>
              </a:ext>
            </a:extLst>
          </p:cNvPr>
          <p:cNvSpPr txBox="1"/>
          <p:nvPr/>
        </p:nvSpPr>
        <p:spPr>
          <a:xfrm>
            <a:off x="7029816" y="2184708"/>
            <a:ext cx="480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err="1"/>
              <a:t>Brost</a:t>
            </a:r>
            <a:r>
              <a:rPr lang="en-US" sz="2400" dirty="0"/>
              <a:t> and Goldberg. 1994</a:t>
            </a:r>
            <a:endParaRPr lang="he-IL" sz="2400" dirty="0"/>
          </a:p>
        </p:txBody>
      </p:sp>
      <p:pic>
        <p:nvPicPr>
          <p:cNvPr id="8" name="תמונה 7">
            <a:extLst>
              <a:ext uri="{FF2B5EF4-FFF2-40B4-BE49-F238E27FC236}">
                <a16:creationId xmlns:a16="http://schemas.microsoft.com/office/drawing/2014/main" id="{61EDAB2D-A549-40F0-AB0B-1B28A10BB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0929" y="2797996"/>
            <a:ext cx="2352675" cy="3286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7DBAA2-1AA6-4168-A0B3-AE483C2231A1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9688606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4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2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 </a:t>
                </a:r>
              </a:p>
              <a:p>
                <a:pPr lvl="0">
                  <a:lnSpc>
                    <a:spcPct val="150000"/>
                  </a:lnSpc>
                </a:pPr>
                <a:endParaRPr lang="he-I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Image result for no time">
            <a:extLst>
              <a:ext uri="{FF2B5EF4-FFF2-40B4-BE49-F238E27FC236}">
                <a16:creationId xmlns:a16="http://schemas.microsoft.com/office/drawing/2014/main" id="{87C83D3B-18F5-46F4-97B5-45EB367CE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5E406B-0A82-4CBC-94E4-8138A601FDA6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9571281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/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4 fingers fixtures in O(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</m:ctrlPr>
                      </m:sSupPr>
                      <m:e>
                        <m:r>
                          <a:rPr lang="en-US" sz="2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𝑛</m:t>
                        </m:r>
                      </m:e>
                      <m:sup>
                        <m:r>
                          <a:rPr lang="en-US" sz="2800">
                            <a:solidFill>
                              <a:schemeClr val="tx1">
                                <a:lumMod val="85000"/>
                                <a:lumOff val="15000"/>
                              </a:schemeClr>
                            </a:solidFill>
                            <a:latin typeface="Cambria Math" panose="02040503050406030204" pitchFamily="18" charset="0"/>
                            <a:ea typeface="+mj-ea"/>
                            <a:cs typeface="+mj-cs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j-lt"/>
                    <a:ea typeface="+mj-ea"/>
                    <a:cs typeface="+mj-cs"/>
                  </a:rPr>
                  <a:t>) </a:t>
                </a:r>
              </a:p>
              <a:p>
                <a:pPr lvl="0">
                  <a:lnSpc>
                    <a:spcPct val="150000"/>
                  </a:lnSpc>
                </a:pPr>
                <a:endParaRPr lang="he-IL" sz="2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  <a:ea typeface="+mj-ea"/>
                  <a:cs typeface="+mj-cs"/>
                </a:endParaRPr>
              </a:p>
              <a:p>
                <a:pPr>
                  <a:lnSpc>
                    <a:spcPct val="150000"/>
                  </a:lnSpc>
                </a:pPr>
                <a:endParaRPr lang="he-IL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1940528-960F-413B-9183-A5EC4BCA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549" y="1901537"/>
                <a:ext cx="6108775" cy="1951496"/>
              </a:xfrm>
              <a:prstGeom prst="rect">
                <a:avLst/>
              </a:prstGeom>
              <a:blipFill>
                <a:blip r:embed="rId2"/>
                <a:stretch>
                  <a:fillRect l="-1796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2" descr="Image result for no time">
            <a:extLst>
              <a:ext uri="{FF2B5EF4-FFF2-40B4-BE49-F238E27FC236}">
                <a16:creationId xmlns:a16="http://schemas.microsoft.com/office/drawing/2014/main" id="{87C83D3B-18F5-46F4-97B5-45EB367CE3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2" name="AutoShape 2" descr="Image result for not time for that meme">
            <a:extLst>
              <a:ext uri="{FF2B5EF4-FFF2-40B4-BE49-F238E27FC236}">
                <a16:creationId xmlns:a16="http://schemas.microsoft.com/office/drawing/2014/main" id="{14C42A4F-AA46-4604-B078-F5B3CDAF4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7" name="תמונה 6">
            <a:extLst>
              <a:ext uri="{FF2B5EF4-FFF2-40B4-BE49-F238E27FC236}">
                <a16:creationId xmlns:a16="http://schemas.microsoft.com/office/drawing/2014/main" id="{B6CFF31E-D7CD-4938-B05A-E8FC02EF47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983" y="2943129"/>
            <a:ext cx="5466034" cy="33094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315979-EA9C-4EDF-AC97-FAC63A4EE748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7171678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4ACF218-CCBC-4CB2-8D5F-F556A3C7FE74}"/>
              </a:ext>
            </a:extLst>
          </p:cNvPr>
          <p:cNvSpPr/>
          <p:nvPr/>
        </p:nvSpPr>
        <p:spPr>
          <a:xfrm>
            <a:off x="781984" y="2123153"/>
            <a:ext cx="5425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Are there more efficient algorithms?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D0E67F-7E3E-430B-93FF-3AD644DE40DE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5298815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Improvements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מודל תלת-ממד 1">
                <a:extLst>
                  <a:ext uri="{FF2B5EF4-FFF2-40B4-BE49-F238E27FC236}">
                    <a16:creationId xmlns:a16="http://schemas.microsoft.com/office/drawing/2014/main" id="{CB6FEC89-AA58-46BA-B1BB-054A0410E96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21136352"/>
                  </p:ext>
                </p:extLst>
              </p:nvPr>
            </p:nvGraphicFramePr>
            <p:xfrm>
              <a:off x="8097472" y="2384763"/>
              <a:ext cx="1893999" cy="347391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893999" cy="3473916"/>
                    </a:xfrm>
                    <a:prstGeom prst="rect">
                      <a:avLst/>
                    </a:prstGeom>
                  </am3d:spPr>
                  <am3d:camera>
                    <am3d:pos x="0" y="0" z="56927358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666" d="1000000"/>
                    <am3d:preTrans dx="0" dy="-18000000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678810" ay="1977641" az="2690086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74040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מודל תלת-ממד 1">
                <a:extLst>
                  <a:ext uri="{FF2B5EF4-FFF2-40B4-BE49-F238E27FC236}">
                    <a16:creationId xmlns:a16="http://schemas.microsoft.com/office/drawing/2014/main" id="{CB6FEC89-AA58-46BA-B1BB-054A0410E96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7472" y="2384763"/>
                <a:ext cx="1893999" cy="3473916"/>
              </a:xfrm>
              <a:prstGeom prst="rect">
                <a:avLst/>
              </a:prstGeom>
            </p:spPr>
          </p:pic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FD44E88-7B50-4FEA-AD78-8CECE84AB561}"/>
              </a:ext>
            </a:extLst>
          </p:cNvPr>
          <p:cNvSpPr txBox="1"/>
          <p:nvPr/>
        </p:nvSpPr>
        <p:spPr>
          <a:xfrm>
            <a:off x="439045" y="2646373"/>
            <a:ext cx="5656954" cy="66909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no</a:t>
            </a:r>
            <a:endParaRPr lang="he-IL" sz="2800" dirty="0"/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6E22694B-0316-4380-8F43-558ADB002EFD}"/>
              </a:ext>
            </a:extLst>
          </p:cNvPr>
          <p:cNvSpPr/>
          <p:nvPr/>
        </p:nvSpPr>
        <p:spPr>
          <a:xfrm>
            <a:off x="781984" y="2123153"/>
            <a:ext cx="54255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Are there more efficient algorithms?</a:t>
            </a: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5B98F4-B962-4794-B2B3-37D4D33E78A7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495225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mph" presetSubtype="128" accel="20000" decel="2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3330">
                                          <p:val>
                                            <p:fltVal val="6.9747"/>
                                          </p:val>
                                        </p:tav>
                                        <p:tav tm="6660">
                                          <p:val>
                                            <p:fltVal val="12.1039"/>
                                          </p:val>
                                        </p:tav>
                                        <p:tav tm="9990">
                                          <p:val>
                                            <p:fltVal val="15.6713"/>
                                          </p:val>
                                        </p:tav>
                                        <p:tav tm="13320">
                                          <p:val>
                                            <p:fltVal val="17.9604"/>
                                          </p:val>
                                        </p:tav>
                                        <p:tav tm="16650">
                                          <p:val>
                                            <p:fltVal val="19.2548"/>
                                          </p:val>
                                        </p:tav>
                                        <p:tav tm="19970">
                                          <p:val>
                                            <p:fltVal val="19.8371"/>
                                          </p:val>
                                        </p:tav>
                                        <p:tav tm="23290">
                                          <p:val>
                                            <p:fltVal val="19.9936"/>
                                          </p:val>
                                        </p:tav>
                                        <p:tav tm="26620">
                                          <p:val>
                                            <p:fltVal val="19.9945"/>
                                          </p:val>
                                        </p:tav>
                                        <p:tav tm="29950">
                                          <p:val>
                                            <p:fltVal val="19.8447"/>
                                          </p:val>
                                        </p:tav>
                                        <p:tav tm="33280">
                                          <p:val>
                                            <p:fltVal val="19.2733"/>
                                          </p:val>
                                        </p:tav>
                                        <p:tav tm="36610">
                                          <p:val>
                                            <p:fltVal val="17.9968"/>
                                          </p:val>
                                        </p:tav>
                                        <p:tav tm="39940">
                                          <p:val>
                                            <p:fltVal val="15.7316"/>
                                          </p:val>
                                        </p:tav>
                                        <p:tav tm="43270">
                                          <p:val>
                                            <p:fltVal val="12.194"/>
                                          </p:val>
                                        </p:tav>
                                        <p:tav tm="46600">
                                          <p:val>
                                            <p:fltVal val="7.1005"/>
                                          </p:val>
                                        </p:tav>
                                        <p:tav tm="49930">
                                          <p:val>
                                            <p:fltVal val="0.1675"/>
                                          </p:val>
                                        </p:tav>
                                        <p:tav tm="53250">
                                          <p:val>
                                            <p:fltVal val="-6.8299"/>
                                          </p:val>
                                        </p:tav>
                                        <p:tav tm="56580">
                                          <p:val>
                                            <p:fltVal val="-12.0002"/>
                                          </p:val>
                                        </p:tav>
                                        <p:tav tm="59900">
                                          <p:val>
                                            <p:fltVal val="-15.593"/>
                                          </p:val>
                                        </p:tav>
                                        <p:tav tm="63220">
                                          <p:val>
                                            <p:fltVal val="-17.9075"/>
                                          </p:val>
                                        </p:tav>
                                        <p:tav tm="66540">
                                          <p:val>
                                            <p:fltVal val="-19.2249"/>
                                          </p:val>
                                        </p:tav>
                                        <p:tav tm="69870">
                                          <p:val>
                                            <p:fltVal val="-19.8271"/>
                                          </p:val>
                                        </p:tav>
                                        <p:tav tm="73190">
                                          <p:val>
                                            <p:fltVal val="-19.9924"/>
                                          </p:val>
                                        </p:tav>
                                        <p:tav tm="76510">
                                          <p:val>
                                            <p:fltVal val="-19.9955"/>
                                          </p:val>
                                        </p:tav>
                                        <p:tav tm="79830">
                                          <p:val>
                                            <p:fltVal val="-19.8557"/>
                                          </p:val>
                                        </p:tav>
                                        <p:tav tm="83160">
                                          <p:val>
                                            <p:fltVal val="-19.3045"/>
                                          </p:val>
                                        </p:tav>
                                        <p:tav tm="86480">
                                          <p:val>
                                            <p:fltVal val="-18.0634"/>
                                          </p:val>
                                        </p:tav>
                                        <p:tav tm="89800">
                                          <p:val>
                                            <p:fltVal val="-15.8505"/>
                                          </p:val>
                                        </p:tav>
                                        <p:tav tm="93120">
                                          <p:val>
                                            <p:fltVal val="-12.3847"/>
                                          </p:val>
                                        </p:tav>
                                        <p:tav tm="96450">
                                          <p:val>
                                            <p:fltVal val="-7.3674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Thank you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מודל תלת-ממד 3">
                <a:extLst>
                  <a:ext uri="{FF2B5EF4-FFF2-40B4-BE49-F238E27FC236}">
                    <a16:creationId xmlns:a16="http://schemas.microsoft.com/office/drawing/2014/main" id="{FAAD0606-2D2C-46CF-9BD9-9270C1019F1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2159953"/>
                  </p:ext>
                </p:extLst>
              </p:nvPr>
            </p:nvGraphicFramePr>
            <p:xfrm>
              <a:off x="4548488" y="2302472"/>
              <a:ext cx="3095019" cy="385687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95019" cy="3856870"/>
                    </a:xfrm>
                    <a:prstGeom prst="rect">
                      <a:avLst/>
                    </a:prstGeom>
                  </am3d:spPr>
                  <am3d:camera>
                    <am3d:pos x="0" y="0" z="6174924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6969" d="1000000"/>
                    <am3d:preTrans dx="2031540" dy="-10689828" dz="894214"/>
                    <am3d:scale>
                      <am3d:sx n="1000000" d="1000000"/>
                      <am3d:sy n="1000000" d="1000000"/>
                      <am3d:sz n="1000000" d="1000000"/>
                    </am3d:scale>
                    <am3d:rot ax="10480691" ay="-2155669" az="-1061234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מודל תלת-ממד 3">
                <a:extLst>
                  <a:ext uri="{FF2B5EF4-FFF2-40B4-BE49-F238E27FC236}">
                    <a16:creationId xmlns:a16="http://schemas.microsoft.com/office/drawing/2014/main" id="{FAAD0606-2D2C-46CF-9BD9-9270C1019F1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8488" y="2302472"/>
                <a:ext cx="3095019" cy="3856870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6722761-384B-446B-BFB7-7FAFC4C86BDF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3836476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Background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C82939-A332-4947-8E04-0EEBFC949B7F}"/>
              </a:ext>
            </a:extLst>
          </p:cNvPr>
          <p:cNvSpPr txBox="1"/>
          <p:nvPr/>
        </p:nvSpPr>
        <p:spPr>
          <a:xfrm>
            <a:off x="1733550" y="1901537"/>
            <a:ext cx="3771900" cy="32441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Fixturing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Form Closure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Force Closure</a:t>
            </a:r>
          </a:p>
          <a:p>
            <a:pPr lvl="0">
              <a:lnSpc>
                <a:spcPct val="150000"/>
              </a:lnSpc>
            </a:pP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96565-2A22-42AF-A154-569F9B20EA59}"/>
              </a:ext>
            </a:extLst>
          </p:cNvPr>
          <p:cNvSpPr txBox="1"/>
          <p:nvPr/>
        </p:nvSpPr>
        <p:spPr>
          <a:xfrm>
            <a:off x="6054602" y="2184707"/>
            <a:ext cx="52449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/>
              <a:t>Mishra, Schwartz, </a:t>
            </a:r>
            <a:r>
              <a:rPr lang="en-US" sz="2400" dirty="0" err="1"/>
              <a:t>Sharir</a:t>
            </a:r>
            <a:r>
              <a:rPr lang="en-US" sz="2400" dirty="0"/>
              <a:t>. 1987</a:t>
            </a:r>
            <a:endParaRPr lang="he-IL" sz="3200" dirty="0"/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74745D85-F228-4B01-91F2-2BB0E1DCD4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083" r="9485"/>
          <a:stretch/>
        </p:blipFill>
        <p:spPr>
          <a:xfrm>
            <a:off x="6748463" y="2782333"/>
            <a:ext cx="2653749" cy="36638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E058EF2-2FA0-4C98-B5EF-6926AED531E9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413797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E60301-07E6-4551-B11D-BEA17EC2D453}"/>
              </a:ext>
            </a:extLst>
          </p:cNvPr>
          <p:cNvSpPr txBox="1"/>
          <p:nvPr/>
        </p:nvSpPr>
        <p:spPr>
          <a:xfrm>
            <a:off x="3967160" y="5701299"/>
            <a:ext cx="425767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/>
              <a:t>*Considering only linear translations</a:t>
            </a:r>
            <a:endParaRPr lang="he-IL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2B5B4B-C4EB-4FEF-B999-69A85F7A931F}"/>
              </a:ext>
            </a:extLst>
          </p:cNvPr>
          <p:cNvSpPr txBox="1"/>
          <p:nvPr/>
        </p:nvSpPr>
        <p:spPr>
          <a:xfrm>
            <a:off x="1653316" y="1689779"/>
            <a:ext cx="8885361" cy="259782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Generating </a:t>
            </a:r>
            <a:r>
              <a:rPr lang="en-US" sz="2800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snapping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single-piece fixtures for given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polyhedra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 that can be assembled from a separated state</a:t>
            </a:r>
          </a:p>
          <a:p>
            <a:pPr lvl="0">
              <a:lnSpc>
                <a:spcPct val="150000"/>
              </a:lnSpc>
            </a:pPr>
            <a:endParaRPr lang="he-IL" sz="28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150000"/>
              </a:lnSpc>
            </a:pPr>
            <a:endParaRPr lang="he-IL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8523B2-0A56-4379-977B-6FCC59B60DE2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933333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2" name="מודל תלת-ממד 1">
                <a:extLst>
                  <a:ext uri="{FF2B5EF4-FFF2-40B4-BE49-F238E27FC236}">
                    <a16:creationId xmlns:a16="http://schemas.microsoft.com/office/drawing/2014/main" id="{A63DA0C0-788A-498F-AEDD-1C0173314FE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22970816"/>
                  </p:ext>
                </p:extLst>
              </p:nvPr>
            </p:nvGraphicFramePr>
            <p:xfrm>
              <a:off x="800055" y="1818507"/>
              <a:ext cx="3304528" cy="341880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304528" cy="3418805"/>
                    </a:xfrm>
                    <a:prstGeom prst="rect">
                      <a:avLst/>
                    </a:prstGeom>
                  </am3d:spPr>
                  <am3d:camera>
                    <am3d:pos x="0" y="0" z="791690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9972" d="1000000"/>
                    <am3d:preTrans dx="-557306" dy="-214939" dz="42650"/>
                    <am3d:scale>
                      <am3d:sx n="1000000" d="1000000"/>
                      <am3d:sy n="1000000" d="1000000"/>
                      <am3d:sz n="1000000" d="1000000"/>
                    </am3d:scale>
                    <am3d:rot ax="6212095" ay="1528071" az="7154339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541866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2" name="מודל תלת-ממד 1">
                <a:extLst>
                  <a:ext uri="{FF2B5EF4-FFF2-40B4-BE49-F238E27FC236}">
                    <a16:creationId xmlns:a16="http://schemas.microsoft.com/office/drawing/2014/main" id="{A63DA0C0-788A-498F-AEDD-1C0173314FE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0055" y="1818507"/>
                <a:ext cx="3304528" cy="341880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מודל תלת-ממד 4">
                <a:extLst>
                  <a:ext uri="{FF2B5EF4-FFF2-40B4-BE49-F238E27FC236}">
                    <a16:creationId xmlns:a16="http://schemas.microsoft.com/office/drawing/2014/main" id="{BC99950F-179C-42DE-9B96-25CA7F25E07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16436684"/>
                  </p:ext>
                </p:extLst>
              </p:nvPr>
            </p:nvGraphicFramePr>
            <p:xfrm>
              <a:off x="8312329" y="2008970"/>
              <a:ext cx="3095019" cy="303788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95019" cy="3037880"/>
                    </a:xfrm>
                    <a:prstGeom prst="rect">
                      <a:avLst/>
                    </a:prstGeom>
                  </am3d:spPr>
                  <am3d:camera>
                    <am3d:pos x="0" y="0" z="79169034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89972" d="1000000"/>
                    <am3d:preTrans dx="-557306" dy="-214939" dz="42650"/>
                    <am3d:scale>
                      <am3d:sx n="1000000" d="1000000"/>
                      <am3d:sy n="1000000" d="1000000"/>
                      <am3d:sz n="1000000" d="1000000"/>
                    </am3d:scale>
                    <am3d:rot ax="5814581" ay="1983353" az="6151498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541866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מודל תלת-ממד 4">
                <a:extLst>
                  <a:ext uri="{FF2B5EF4-FFF2-40B4-BE49-F238E27FC236}">
                    <a16:creationId xmlns:a16="http://schemas.microsoft.com/office/drawing/2014/main" id="{BC99950F-179C-42DE-9B96-25CA7F25E07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12329" y="2008970"/>
                <a:ext cx="3095019" cy="3037880"/>
              </a:xfrm>
              <a:prstGeom prst="rect">
                <a:avLst/>
              </a:prstGeom>
            </p:spPr>
          </p:pic>
        </mc:Fallback>
      </mc:AlternateContent>
      <p:cxnSp>
        <p:nvCxnSpPr>
          <p:cNvPr id="4" name="מחבר חץ ישר 3">
            <a:extLst>
              <a:ext uri="{FF2B5EF4-FFF2-40B4-BE49-F238E27FC236}">
                <a16:creationId xmlns:a16="http://schemas.microsoft.com/office/drawing/2014/main" id="{F22A56BD-3C4A-4C27-B588-7CB3B7F71629}"/>
              </a:ext>
            </a:extLst>
          </p:cNvPr>
          <p:cNvCxnSpPr>
            <a:cxnSpLocks/>
          </p:cNvCxnSpPr>
          <p:nvPr/>
        </p:nvCxnSpPr>
        <p:spPr>
          <a:xfrm flipH="1" flipV="1">
            <a:off x="3799011" y="3389436"/>
            <a:ext cx="849189" cy="4037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4902105-FCA1-4AD0-AF9C-FEC65807737C}"/>
              </a:ext>
            </a:extLst>
          </p:cNvPr>
          <p:cNvSpPr txBox="1"/>
          <p:nvPr/>
        </p:nvSpPr>
        <p:spPr>
          <a:xfrm>
            <a:off x="4648200" y="3793230"/>
            <a:ext cx="819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Palm</a:t>
            </a:r>
            <a:endParaRPr lang="he-IL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C71465-7A57-4BF0-9A96-04D5F79C844E}"/>
              </a:ext>
            </a:extLst>
          </p:cNvPr>
          <p:cNvSpPr txBox="1"/>
          <p:nvPr/>
        </p:nvSpPr>
        <p:spPr>
          <a:xfrm>
            <a:off x="4018468" y="4738345"/>
            <a:ext cx="81915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Body</a:t>
            </a:r>
            <a:endParaRPr lang="he-IL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331DC3-222F-43EF-AEFC-8BD13F334443}"/>
              </a:ext>
            </a:extLst>
          </p:cNvPr>
          <p:cNvSpPr txBox="1"/>
          <p:nvPr/>
        </p:nvSpPr>
        <p:spPr>
          <a:xfrm>
            <a:off x="2653162" y="5171168"/>
            <a:ext cx="139829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/>
              <a:t>Gripper</a:t>
            </a:r>
            <a:endParaRPr lang="he-IL" dirty="0"/>
          </a:p>
        </p:txBody>
      </p:sp>
      <p:cxnSp>
        <p:nvCxnSpPr>
          <p:cNvPr id="16" name="מחבר חץ ישר 15">
            <a:extLst>
              <a:ext uri="{FF2B5EF4-FFF2-40B4-BE49-F238E27FC236}">
                <a16:creationId xmlns:a16="http://schemas.microsoft.com/office/drawing/2014/main" id="{C9671817-0DB4-4BF0-A13B-4F96D404AE31}"/>
              </a:ext>
            </a:extLst>
          </p:cNvPr>
          <p:cNvCxnSpPr>
            <a:cxnSpLocks/>
          </p:cNvCxnSpPr>
          <p:nvPr/>
        </p:nvCxnSpPr>
        <p:spPr>
          <a:xfrm flipH="1" flipV="1">
            <a:off x="3196779" y="4346572"/>
            <a:ext cx="849189" cy="4037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מחבר חץ ישר 16">
            <a:extLst>
              <a:ext uri="{FF2B5EF4-FFF2-40B4-BE49-F238E27FC236}">
                <a16:creationId xmlns:a16="http://schemas.microsoft.com/office/drawing/2014/main" id="{9D4C308B-48EC-4B70-B77E-D9A68C7A8655}"/>
              </a:ext>
            </a:extLst>
          </p:cNvPr>
          <p:cNvCxnSpPr>
            <a:cxnSpLocks/>
          </p:cNvCxnSpPr>
          <p:nvPr/>
        </p:nvCxnSpPr>
        <p:spPr>
          <a:xfrm flipH="1" flipV="1">
            <a:off x="1803973" y="4754567"/>
            <a:ext cx="849189" cy="403794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F301492-5854-42EB-B092-56407CBD626D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98834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mph" presetSubtype="12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Use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5E01A0-E2C6-4C5B-83C6-0E5467B33C79}"/>
              </a:ext>
            </a:extLst>
          </p:cNvPr>
          <p:cNvSpPr txBox="1"/>
          <p:nvPr/>
        </p:nvSpPr>
        <p:spPr>
          <a:xfrm>
            <a:off x="490536" y="17744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Reducing weight </a:t>
            </a:r>
          </a:p>
        </p:txBody>
      </p:sp>
      <p:pic>
        <p:nvPicPr>
          <p:cNvPr id="4" name="תמונה 3">
            <a:extLst>
              <a:ext uri="{FF2B5EF4-FFF2-40B4-BE49-F238E27FC236}">
                <a16:creationId xmlns:a16="http://schemas.microsoft.com/office/drawing/2014/main" id="{6B50AB94-93E8-471B-97C5-3CFF13620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087" y="3136947"/>
            <a:ext cx="3187055" cy="2634801"/>
          </a:xfrm>
          <a:prstGeom prst="rect">
            <a:avLst/>
          </a:prstGeom>
        </p:spPr>
      </p:pic>
      <p:pic>
        <p:nvPicPr>
          <p:cNvPr id="14" name="תמונה 13">
            <a:extLst>
              <a:ext uri="{FF2B5EF4-FFF2-40B4-BE49-F238E27FC236}">
                <a16:creationId xmlns:a16="http://schemas.microsoft.com/office/drawing/2014/main" id="{FFA22F35-B6BD-40BE-A9D0-1696E7C1B49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229" y="3137065"/>
            <a:ext cx="4215493" cy="263468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B018ED-3B07-44AB-9BF6-3491978F1531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2842534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69D0F-592D-4DFA-92C8-BC166ACDA254}"/>
              </a:ext>
            </a:extLst>
          </p:cNvPr>
          <p:cNvSpPr txBox="1"/>
          <p:nvPr/>
        </p:nvSpPr>
        <p:spPr>
          <a:xfrm>
            <a:off x="490536" y="17744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Minimize surface exposure</a:t>
            </a:r>
          </a:p>
        </p:txBody>
      </p:sp>
      <p:pic>
        <p:nvPicPr>
          <p:cNvPr id="3" name="תמונה 2">
            <a:extLst>
              <a:ext uri="{FF2B5EF4-FFF2-40B4-BE49-F238E27FC236}">
                <a16:creationId xmlns:a16="http://schemas.microsoft.com/office/drawing/2014/main" id="{165409CF-404C-4B88-903C-09D5D337AA9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69" y="3119500"/>
            <a:ext cx="3505201" cy="23368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42755A3-0D74-46C4-88AD-465A5CDCB48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231" y="3119500"/>
            <a:ext cx="36576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437A60-A9CE-4AA3-9AA3-80EAE6188B66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8290811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3000"/>
                <a:satMod val="150000"/>
                <a:shade val="98000"/>
                <a:lumMod val="102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5ACEAA8-1717-4D21-BD8F-911417D7A4E9}"/>
              </a:ext>
            </a:extLst>
          </p:cNvPr>
          <p:cNvSpPr txBox="1"/>
          <p:nvPr/>
        </p:nvSpPr>
        <p:spPr>
          <a:xfrm>
            <a:off x="490537" y="1156701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Use cases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C69D0F-592D-4DFA-92C8-BC166ACDA254}"/>
              </a:ext>
            </a:extLst>
          </p:cNvPr>
          <p:cNvSpPr txBox="1"/>
          <p:nvPr/>
        </p:nvSpPr>
        <p:spPr>
          <a:xfrm>
            <a:off x="490536" y="17744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Minimize surface exposure</a:t>
            </a:r>
          </a:p>
        </p:txBody>
      </p:sp>
      <p:pic>
        <p:nvPicPr>
          <p:cNvPr id="6" name="תמונה 5">
            <a:extLst>
              <a:ext uri="{FF2B5EF4-FFF2-40B4-BE49-F238E27FC236}">
                <a16:creationId xmlns:a16="http://schemas.microsoft.com/office/drawing/2014/main" id="{9579EB9F-879B-46C1-BCF8-7C65C0AAF1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49474" y="3137065"/>
            <a:ext cx="4235248" cy="2652714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D4A32250-F6F7-4425-A869-4E4148902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8201" y="3133665"/>
            <a:ext cx="2656114" cy="26561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82C2AB-F50F-4D89-9DA3-CA59CA7B1E9B}"/>
              </a:ext>
            </a:extLst>
          </p:cNvPr>
          <p:cNvSpPr txBox="1"/>
          <p:nvPr/>
        </p:nvSpPr>
        <p:spPr>
          <a:xfrm>
            <a:off x="490537" y="411865"/>
            <a:ext cx="11210925" cy="744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Synthesis of Snapping Fixtures</a:t>
            </a:r>
          </a:p>
        </p:txBody>
      </p:sp>
    </p:spTree>
    <p:extLst>
      <p:ext uri="{BB962C8B-B14F-4D97-AF65-F5344CB8AC3E}">
        <p14:creationId xmlns:p14="http://schemas.microsoft.com/office/powerpoint/2010/main" val="1510563479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סגול מספר שתיים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3349</TotalTime>
  <Words>452</Words>
  <Application>Microsoft Office PowerPoint</Application>
  <PresentationFormat>מסך רחב</PresentationFormat>
  <Paragraphs>132</Paragraphs>
  <Slides>34</Slides>
  <Notes>0</Notes>
  <HiddenSlides>12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Cambria Math</vt:lpstr>
      <vt:lpstr>Wingdings 2</vt:lpstr>
      <vt:lpstr>HDOfficeLightV0</vt:lpstr>
      <vt:lpstr>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tom tsabar</dc:creator>
  <cp:lastModifiedBy>tom tsabar</cp:lastModifiedBy>
  <cp:revision>10</cp:revision>
  <dcterms:created xsi:type="dcterms:W3CDTF">2019-06-05T15:21:07Z</dcterms:created>
  <dcterms:modified xsi:type="dcterms:W3CDTF">2019-09-25T10:48:34Z</dcterms:modified>
</cp:coreProperties>
</file>